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3" r:id="rId3"/>
    <p:sldId id="283" r:id="rId4"/>
    <p:sldId id="286" r:id="rId5"/>
    <p:sldId id="285" r:id="rId6"/>
    <p:sldId id="287" r:id="rId7"/>
    <p:sldId id="288" r:id="rId8"/>
    <p:sldId id="289" r:id="rId9"/>
    <p:sldId id="290" r:id="rId10"/>
    <p:sldId id="292" r:id="rId11"/>
    <p:sldId id="291" r:id="rId12"/>
    <p:sldId id="294" r:id="rId13"/>
    <p:sldId id="295" r:id="rId14"/>
    <p:sldId id="296" r:id="rId15"/>
    <p:sldId id="28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7" autoAdjust="0"/>
    <p:restoredTop sz="94660"/>
  </p:normalViewPr>
  <p:slideViewPr>
    <p:cSldViewPr>
      <p:cViewPr varScale="1">
        <p:scale>
          <a:sx n="87" d="100"/>
          <a:sy n="87" d="100"/>
        </p:scale>
        <p:origin x="14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D31769-E4C8-47A7-8FC5-E62022DFE8AC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C8723FF-0A8F-4A3F-BB2B-9E4F937CFE36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модернизация </a:t>
          </a:r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ИКТ-инфраструктуры единого образовательного пространства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9DFBD8BD-44E7-4B81-86D0-A6C1060117F5}" type="parTrans" cxnId="{B8EF2C8A-F59D-4861-B0B6-5913BC2ADEF3}">
      <dgm:prSet/>
      <dgm:spPr/>
      <dgm:t>
        <a:bodyPr/>
        <a:lstStyle/>
        <a:p>
          <a:endParaRPr lang="ru-RU">
            <a:solidFill>
              <a:schemeClr val="accent2">
                <a:lumMod val="50000"/>
              </a:schemeClr>
            </a:solidFill>
          </a:endParaRPr>
        </a:p>
      </dgm:t>
    </dgm:pt>
    <dgm:pt modelId="{CB5B4F00-221A-420B-9962-086D64182E74}" type="sibTrans" cxnId="{B8EF2C8A-F59D-4861-B0B6-5913BC2ADEF3}">
      <dgm:prSet/>
      <dgm:spPr/>
      <dgm:t>
        <a:bodyPr/>
        <a:lstStyle/>
        <a:p>
          <a:endParaRPr lang="ru-RU">
            <a:solidFill>
              <a:schemeClr val="accent2">
                <a:lumMod val="50000"/>
              </a:schemeClr>
            </a:solidFill>
          </a:endParaRPr>
        </a:p>
      </dgm:t>
    </dgm:pt>
    <dgm:pt modelId="{D392B926-BFE4-4BD8-B10E-204C6E72CC4C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расширение предоставления возможности использования ЭО и ДОТ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436C90E1-C72D-4FD2-B213-DA5ADA5FC5DD}" type="parTrans" cxnId="{7B818D61-8CDC-4CD0-9952-F166DA3E2105}">
      <dgm:prSet/>
      <dgm:spPr/>
      <dgm:t>
        <a:bodyPr/>
        <a:lstStyle/>
        <a:p>
          <a:endParaRPr lang="ru-RU">
            <a:solidFill>
              <a:schemeClr val="accent2">
                <a:lumMod val="50000"/>
              </a:schemeClr>
            </a:solidFill>
          </a:endParaRPr>
        </a:p>
      </dgm:t>
    </dgm:pt>
    <dgm:pt modelId="{0955A251-DD4E-4492-939F-CE7363D73057}" type="sibTrans" cxnId="{7B818D61-8CDC-4CD0-9952-F166DA3E2105}">
      <dgm:prSet/>
      <dgm:spPr/>
      <dgm:t>
        <a:bodyPr/>
        <a:lstStyle/>
        <a:p>
          <a:endParaRPr lang="ru-RU">
            <a:solidFill>
              <a:schemeClr val="accent2">
                <a:lumMod val="50000"/>
              </a:schemeClr>
            </a:solidFill>
          </a:endParaRPr>
        </a:p>
      </dgm:t>
    </dgm:pt>
    <dgm:pt modelId="{00003DEC-2FC2-49B2-894D-4CDB6413AADA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формирование информационной среды системы дополнительного профессионального образования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0ED6B8BB-EA13-4588-8510-F484B2E51CCF}" type="parTrans" cxnId="{C0BAF135-DC1E-4074-AA7D-F6A496F465BB}">
      <dgm:prSet/>
      <dgm:spPr/>
      <dgm:t>
        <a:bodyPr/>
        <a:lstStyle/>
        <a:p>
          <a:endParaRPr lang="ru-RU">
            <a:solidFill>
              <a:schemeClr val="accent2">
                <a:lumMod val="50000"/>
              </a:schemeClr>
            </a:solidFill>
          </a:endParaRPr>
        </a:p>
      </dgm:t>
    </dgm:pt>
    <dgm:pt modelId="{D2A6E3FD-4E5A-4BF6-ACAA-36822DDB6247}" type="sibTrans" cxnId="{C0BAF135-DC1E-4074-AA7D-F6A496F465BB}">
      <dgm:prSet/>
      <dgm:spPr/>
      <dgm:t>
        <a:bodyPr/>
        <a:lstStyle/>
        <a:p>
          <a:endParaRPr lang="ru-RU">
            <a:solidFill>
              <a:schemeClr val="accent2">
                <a:lumMod val="50000"/>
              </a:schemeClr>
            </a:solidFill>
          </a:endParaRPr>
        </a:p>
      </dgm:t>
    </dgm:pt>
    <dgm:pt modelId="{47CFA862-C540-4780-8161-8DC9081EBD93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повышение информационной открытости и прозрачности системы образования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6625900F-DA05-4147-BDA6-87C38907F8A6}" type="parTrans" cxnId="{1DF37C08-9E9F-4B39-83DF-912CC94ED7A2}">
      <dgm:prSet/>
      <dgm:spPr/>
      <dgm:t>
        <a:bodyPr/>
        <a:lstStyle/>
        <a:p>
          <a:endParaRPr lang="ru-RU">
            <a:solidFill>
              <a:schemeClr val="accent2">
                <a:lumMod val="50000"/>
              </a:schemeClr>
            </a:solidFill>
          </a:endParaRPr>
        </a:p>
      </dgm:t>
    </dgm:pt>
    <dgm:pt modelId="{BF1109BC-BBB9-45A2-A21D-CDE3270D77E2}" type="sibTrans" cxnId="{1DF37C08-9E9F-4B39-83DF-912CC94ED7A2}">
      <dgm:prSet/>
      <dgm:spPr/>
      <dgm:t>
        <a:bodyPr/>
        <a:lstStyle/>
        <a:p>
          <a:endParaRPr lang="ru-RU">
            <a:solidFill>
              <a:schemeClr val="accent2">
                <a:lumMod val="50000"/>
              </a:schemeClr>
            </a:solidFill>
          </a:endParaRPr>
        </a:p>
      </dgm:t>
    </dgm:pt>
    <dgm:pt modelId="{FD5C8FD3-DC0B-47A4-93A1-4E66DA66D331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интеграция АСУ и элементов инфраструктуры электронного правительства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3AE8E398-60D4-4EDB-A5D7-807651E75133}" type="parTrans" cxnId="{0BF5F65B-4830-4660-A0E8-BBDCA63C53F1}">
      <dgm:prSet/>
      <dgm:spPr/>
      <dgm:t>
        <a:bodyPr/>
        <a:lstStyle/>
        <a:p>
          <a:endParaRPr lang="ru-RU">
            <a:solidFill>
              <a:schemeClr val="accent2">
                <a:lumMod val="50000"/>
              </a:schemeClr>
            </a:solidFill>
          </a:endParaRPr>
        </a:p>
      </dgm:t>
    </dgm:pt>
    <dgm:pt modelId="{33BE6506-A841-4D02-99E0-7F2B9E7A5530}" type="sibTrans" cxnId="{0BF5F65B-4830-4660-A0E8-BBDCA63C53F1}">
      <dgm:prSet/>
      <dgm:spPr/>
      <dgm:t>
        <a:bodyPr/>
        <a:lstStyle/>
        <a:p>
          <a:endParaRPr lang="ru-RU">
            <a:solidFill>
              <a:schemeClr val="accent2">
                <a:lumMod val="50000"/>
              </a:schemeClr>
            </a:solidFill>
          </a:endParaRPr>
        </a:p>
      </dgm:t>
    </dgm:pt>
    <dgm:pt modelId="{F6F46CE9-1058-43AA-A8CE-8B2233C685A4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обеспечение информационной безопасности детей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FA992057-A9A6-4F82-8F18-4E5DA2982B4C}" type="parTrans" cxnId="{DACB713B-E7D3-4136-86A7-42F9331E0630}">
      <dgm:prSet/>
      <dgm:spPr/>
      <dgm:t>
        <a:bodyPr/>
        <a:lstStyle/>
        <a:p>
          <a:endParaRPr lang="ru-RU">
            <a:solidFill>
              <a:schemeClr val="accent2">
                <a:lumMod val="50000"/>
              </a:schemeClr>
            </a:solidFill>
          </a:endParaRPr>
        </a:p>
      </dgm:t>
    </dgm:pt>
    <dgm:pt modelId="{380EBDF2-019B-451F-A6BF-59E1E4FDAD7A}" type="sibTrans" cxnId="{DACB713B-E7D3-4136-86A7-42F9331E0630}">
      <dgm:prSet/>
      <dgm:spPr/>
      <dgm:t>
        <a:bodyPr/>
        <a:lstStyle/>
        <a:p>
          <a:endParaRPr lang="ru-RU">
            <a:solidFill>
              <a:schemeClr val="accent2">
                <a:lumMod val="50000"/>
              </a:schemeClr>
            </a:solidFill>
          </a:endParaRPr>
        </a:p>
      </dgm:t>
    </dgm:pt>
    <dgm:pt modelId="{AC8AE674-1871-4675-92B6-0CED3D7680C9}" type="pres">
      <dgm:prSet presAssocID="{5DD31769-E4C8-47A7-8FC5-E62022DFE8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0C63EAF-0903-4D04-B295-EA1D06B98610}" type="pres">
      <dgm:prSet presAssocID="{5DD31769-E4C8-47A7-8FC5-E62022DFE8AC}" presName="Name1" presStyleCnt="0"/>
      <dgm:spPr/>
    </dgm:pt>
    <dgm:pt modelId="{6C7F2561-1554-4644-95AC-CC4E938D8F5D}" type="pres">
      <dgm:prSet presAssocID="{5DD31769-E4C8-47A7-8FC5-E62022DFE8AC}" presName="cycle" presStyleCnt="0"/>
      <dgm:spPr/>
    </dgm:pt>
    <dgm:pt modelId="{966F295F-9648-49A5-A247-9699961B06EC}" type="pres">
      <dgm:prSet presAssocID="{5DD31769-E4C8-47A7-8FC5-E62022DFE8AC}" presName="srcNode" presStyleLbl="node1" presStyleIdx="0" presStyleCnt="6"/>
      <dgm:spPr/>
    </dgm:pt>
    <dgm:pt modelId="{ACF22E87-8B65-46A3-86D3-5E201BEABAFD}" type="pres">
      <dgm:prSet presAssocID="{5DD31769-E4C8-47A7-8FC5-E62022DFE8AC}" presName="conn" presStyleLbl="parChTrans1D2" presStyleIdx="0" presStyleCnt="1"/>
      <dgm:spPr/>
      <dgm:t>
        <a:bodyPr/>
        <a:lstStyle/>
        <a:p>
          <a:endParaRPr lang="ru-RU"/>
        </a:p>
      </dgm:t>
    </dgm:pt>
    <dgm:pt modelId="{4E0F734D-F02F-42E9-8752-9A7E11DBD0C0}" type="pres">
      <dgm:prSet presAssocID="{5DD31769-E4C8-47A7-8FC5-E62022DFE8AC}" presName="extraNode" presStyleLbl="node1" presStyleIdx="0" presStyleCnt="6"/>
      <dgm:spPr/>
    </dgm:pt>
    <dgm:pt modelId="{1FBE8AAC-89B2-461E-8082-182F5F4607A3}" type="pres">
      <dgm:prSet presAssocID="{5DD31769-E4C8-47A7-8FC5-E62022DFE8AC}" presName="dstNode" presStyleLbl="node1" presStyleIdx="0" presStyleCnt="6"/>
      <dgm:spPr/>
    </dgm:pt>
    <dgm:pt modelId="{93AE1C78-4E47-471F-8B2C-2B99216A6279}" type="pres">
      <dgm:prSet presAssocID="{AC8723FF-0A8F-4A3F-BB2B-9E4F937CFE3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C805E-059A-40B7-9BCE-0178F6F550D5}" type="pres">
      <dgm:prSet presAssocID="{AC8723FF-0A8F-4A3F-BB2B-9E4F937CFE36}" presName="accent_1" presStyleCnt="0"/>
      <dgm:spPr/>
    </dgm:pt>
    <dgm:pt modelId="{8283E98C-8A1D-4696-9441-25CD5B4CDD80}" type="pres">
      <dgm:prSet presAssocID="{AC8723FF-0A8F-4A3F-BB2B-9E4F937CFE36}" presName="accentRepeatNode" presStyleLbl="solidFgAcc1" presStyleIdx="0" presStyleCnt="6"/>
      <dgm:spPr>
        <a:prstGeom prst="flowChartConnector">
          <a:avLst/>
        </a:prstGeom>
      </dgm:spPr>
      <dgm:t>
        <a:bodyPr/>
        <a:lstStyle/>
        <a:p>
          <a:endParaRPr lang="ru-RU"/>
        </a:p>
      </dgm:t>
    </dgm:pt>
    <dgm:pt modelId="{17E7328A-6327-4683-9FF9-487165311353}" type="pres">
      <dgm:prSet presAssocID="{D392B926-BFE4-4BD8-B10E-204C6E72CC4C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7B4DD-E508-4266-BD44-DB986C5F2372}" type="pres">
      <dgm:prSet presAssocID="{D392B926-BFE4-4BD8-B10E-204C6E72CC4C}" presName="accent_2" presStyleCnt="0"/>
      <dgm:spPr/>
    </dgm:pt>
    <dgm:pt modelId="{DD8AB68A-388E-4A06-BEC7-0B556E3BC607}" type="pres">
      <dgm:prSet presAssocID="{D392B926-BFE4-4BD8-B10E-204C6E72CC4C}" presName="accentRepeatNode" presStyleLbl="solidFgAcc1" presStyleIdx="1" presStyleCnt="6"/>
      <dgm:spPr>
        <a:prstGeom prst="flowChartConnector">
          <a:avLst/>
        </a:prstGeom>
      </dgm:spPr>
      <dgm:t>
        <a:bodyPr/>
        <a:lstStyle/>
        <a:p>
          <a:endParaRPr lang="ru-RU"/>
        </a:p>
      </dgm:t>
    </dgm:pt>
    <dgm:pt modelId="{D9DC97D2-638A-40BB-BE89-AC4E4DF7A369}" type="pres">
      <dgm:prSet presAssocID="{00003DEC-2FC2-49B2-894D-4CDB6413AADA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321D6-7027-4C22-8FB6-D2374558B560}" type="pres">
      <dgm:prSet presAssocID="{00003DEC-2FC2-49B2-894D-4CDB6413AADA}" presName="accent_3" presStyleCnt="0"/>
      <dgm:spPr/>
    </dgm:pt>
    <dgm:pt modelId="{0F74F862-3E0F-4C6A-AABD-E0981BF56804}" type="pres">
      <dgm:prSet presAssocID="{00003DEC-2FC2-49B2-894D-4CDB6413AADA}" presName="accentRepeatNode" presStyleLbl="solidFgAcc1" presStyleIdx="2" presStyleCnt="6"/>
      <dgm:spPr>
        <a:prstGeom prst="flowChartConnector">
          <a:avLst/>
        </a:prstGeom>
      </dgm:spPr>
      <dgm:t>
        <a:bodyPr/>
        <a:lstStyle/>
        <a:p>
          <a:endParaRPr lang="ru-RU"/>
        </a:p>
      </dgm:t>
    </dgm:pt>
    <dgm:pt modelId="{02B0DD78-BE49-4437-A290-228CBBCE8807}" type="pres">
      <dgm:prSet presAssocID="{47CFA862-C540-4780-8161-8DC9081EBD93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D3BB0-3796-4029-B4FD-C9DF80BB2922}" type="pres">
      <dgm:prSet presAssocID="{47CFA862-C540-4780-8161-8DC9081EBD93}" presName="accent_4" presStyleCnt="0"/>
      <dgm:spPr/>
    </dgm:pt>
    <dgm:pt modelId="{5E242D1C-25F4-4B1D-A150-6A1D986F0149}" type="pres">
      <dgm:prSet presAssocID="{47CFA862-C540-4780-8161-8DC9081EBD93}" presName="accentRepeatNode" presStyleLbl="solidFgAcc1" presStyleIdx="3" presStyleCnt="6"/>
      <dgm:spPr/>
    </dgm:pt>
    <dgm:pt modelId="{952107DA-D34C-4FC0-B2CB-83987393E50C}" type="pres">
      <dgm:prSet presAssocID="{FD5C8FD3-DC0B-47A4-93A1-4E66DA66D331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83FF5-61DC-472F-BD6A-01DF835B0612}" type="pres">
      <dgm:prSet presAssocID="{FD5C8FD3-DC0B-47A4-93A1-4E66DA66D331}" presName="accent_5" presStyleCnt="0"/>
      <dgm:spPr/>
    </dgm:pt>
    <dgm:pt modelId="{479B8AA4-8242-4D7E-8426-D92E103FDB15}" type="pres">
      <dgm:prSet presAssocID="{FD5C8FD3-DC0B-47A4-93A1-4E66DA66D331}" presName="accentRepeatNode" presStyleLbl="solidFgAcc1" presStyleIdx="4" presStyleCnt="6"/>
      <dgm:spPr/>
    </dgm:pt>
    <dgm:pt modelId="{47F066DA-FE14-4527-8D93-0DA3914308B5}" type="pres">
      <dgm:prSet presAssocID="{F6F46CE9-1058-43AA-A8CE-8B2233C685A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38365-66AF-452F-9C04-7ED015DC9343}" type="pres">
      <dgm:prSet presAssocID="{F6F46CE9-1058-43AA-A8CE-8B2233C685A4}" presName="accent_6" presStyleCnt="0"/>
      <dgm:spPr/>
    </dgm:pt>
    <dgm:pt modelId="{A118AD86-5B6E-4C07-A945-5596B79DC665}" type="pres">
      <dgm:prSet presAssocID="{F6F46CE9-1058-43AA-A8CE-8B2233C685A4}" presName="accentRepeatNode" presStyleLbl="solidFgAcc1" presStyleIdx="5" presStyleCnt="6"/>
      <dgm:spPr/>
    </dgm:pt>
  </dgm:ptLst>
  <dgm:cxnLst>
    <dgm:cxn modelId="{9401915E-29EF-407E-B26C-26EFC7091FAF}" type="presOf" srcId="{5DD31769-E4C8-47A7-8FC5-E62022DFE8AC}" destId="{AC8AE674-1871-4675-92B6-0CED3D7680C9}" srcOrd="0" destOrd="0" presId="urn:microsoft.com/office/officeart/2008/layout/VerticalCurvedList"/>
    <dgm:cxn modelId="{B8EF2C8A-F59D-4861-B0B6-5913BC2ADEF3}" srcId="{5DD31769-E4C8-47A7-8FC5-E62022DFE8AC}" destId="{AC8723FF-0A8F-4A3F-BB2B-9E4F937CFE36}" srcOrd="0" destOrd="0" parTransId="{9DFBD8BD-44E7-4B81-86D0-A6C1060117F5}" sibTransId="{CB5B4F00-221A-420B-9962-086D64182E74}"/>
    <dgm:cxn modelId="{0BF5F65B-4830-4660-A0E8-BBDCA63C53F1}" srcId="{5DD31769-E4C8-47A7-8FC5-E62022DFE8AC}" destId="{FD5C8FD3-DC0B-47A4-93A1-4E66DA66D331}" srcOrd="4" destOrd="0" parTransId="{3AE8E398-60D4-4EDB-A5D7-807651E75133}" sibTransId="{33BE6506-A841-4D02-99E0-7F2B9E7A5530}"/>
    <dgm:cxn modelId="{DACB713B-E7D3-4136-86A7-42F9331E0630}" srcId="{5DD31769-E4C8-47A7-8FC5-E62022DFE8AC}" destId="{F6F46CE9-1058-43AA-A8CE-8B2233C685A4}" srcOrd="5" destOrd="0" parTransId="{FA992057-A9A6-4F82-8F18-4E5DA2982B4C}" sibTransId="{380EBDF2-019B-451F-A6BF-59E1E4FDAD7A}"/>
    <dgm:cxn modelId="{6836BAED-F175-42CE-8D2A-D6E5C9E70450}" type="presOf" srcId="{AC8723FF-0A8F-4A3F-BB2B-9E4F937CFE36}" destId="{93AE1C78-4E47-471F-8B2C-2B99216A6279}" srcOrd="0" destOrd="0" presId="urn:microsoft.com/office/officeart/2008/layout/VerticalCurvedList"/>
    <dgm:cxn modelId="{C0BAF135-DC1E-4074-AA7D-F6A496F465BB}" srcId="{5DD31769-E4C8-47A7-8FC5-E62022DFE8AC}" destId="{00003DEC-2FC2-49B2-894D-4CDB6413AADA}" srcOrd="2" destOrd="0" parTransId="{0ED6B8BB-EA13-4588-8510-F484B2E51CCF}" sibTransId="{D2A6E3FD-4E5A-4BF6-ACAA-36822DDB6247}"/>
    <dgm:cxn modelId="{1DF37C08-9E9F-4B39-83DF-912CC94ED7A2}" srcId="{5DD31769-E4C8-47A7-8FC5-E62022DFE8AC}" destId="{47CFA862-C540-4780-8161-8DC9081EBD93}" srcOrd="3" destOrd="0" parTransId="{6625900F-DA05-4147-BDA6-87C38907F8A6}" sibTransId="{BF1109BC-BBB9-45A2-A21D-CDE3270D77E2}"/>
    <dgm:cxn modelId="{9768E64D-AFFA-47EA-ADBD-06D29958CE99}" type="presOf" srcId="{47CFA862-C540-4780-8161-8DC9081EBD93}" destId="{02B0DD78-BE49-4437-A290-228CBBCE8807}" srcOrd="0" destOrd="0" presId="urn:microsoft.com/office/officeart/2008/layout/VerticalCurvedList"/>
    <dgm:cxn modelId="{925DCEA7-C778-492F-8DE2-830E61FA3255}" type="presOf" srcId="{00003DEC-2FC2-49B2-894D-4CDB6413AADA}" destId="{D9DC97D2-638A-40BB-BE89-AC4E4DF7A369}" srcOrd="0" destOrd="0" presId="urn:microsoft.com/office/officeart/2008/layout/VerticalCurvedList"/>
    <dgm:cxn modelId="{7B818D61-8CDC-4CD0-9952-F166DA3E2105}" srcId="{5DD31769-E4C8-47A7-8FC5-E62022DFE8AC}" destId="{D392B926-BFE4-4BD8-B10E-204C6E72CC4C}" srcOrd="1" destOrd="0" parTransId="{436C90E1-C72D-4FD2-B213-DA5ADA5FC5DD}" sibTransId="{0955A251-DD4E-4492-939F-CE7363D73057}"/>
    <dgm:cxn modelId="{88FCF4D9-70DD-44F4-BC7E-BF78B96C0F6C}" type="presOf" srcId="{D392B926-BFE4-4BD8-B10E-204C6E72CC4C}" destId="{17E7328A-6327-4683-9FF9-487165311353}" srcOrd="0" destOrd="0" presId="urn:microsoft.com/office/officeart/2008/layout/VerticalCurvedList"/>
    <dgm:cxn modelId="{D6BC5406-C458-4349-94F4-DEFE949C4BF0}" type="presOf" srcId="{F6F46CE9-1058-43AA-A8CE-8B2233C685A4}" destId="{47F066DA-FE14-4527-8D93-0DA3914308B5}" srcOrd="0" destOrd="0" presId="urn:microsoft.com/office/officeart/2008/layout/VerticalCurvedList"/>
    <dgm:cxn modelId="{4FEC0882-8F75-470F-9E44-31FD66F09080}" type="presOf" srcId="{FD5C8FD3-DC0B-47A4-93A1-4E66DA66D331}" destId="{952107DA-D34C-4FC0-B2CB-83987393E50C}" srcOrd="0" destOrd="0" presId="urn:microsoft.com/office/officeart/2008/layout/VerticalCurvedList"/>
    <dgm:cxn modelId="{6582F605-01FC-4C0B-BD15-E008E52D8F77}" type="presOf" srcId="{CB5B4F00-221A-420B-9962-086D64182E74}" destId="{ACF22E87-8B65-46A3-86D3-5E201BEABAFD}" srcOrd="0" destOrd="0" presId="urn:microsoft.com/office/officeart/2008/layout/VerticalCurvedList"/>
    <dgm:cxn modelId="{AB799644-7D84-4BB7-BB14-E31BF1C20269}" type="presParOf" srcId="{AC8AE674-1871-4675-92B6-0CED3D7680C9}" destId="{C0C63EAF-0903-4D04-B295-EA1D06B98610}" srcOrd="0" destOrd="0" presId="urn:microsoft.com/office/officeart/2008/layout/VerticalCurvedList"/>
    <dgm:cxn modelId="{B16F0F42-C13D-4216-B66B-AA2861931C59}" type="presParOf" srcId="{C0C63EAF-0903-4D04-B295-EA1D06B98610}" destId="{6C7F2561-1554-4644-95AC-CC4E938D8F5D}" srcOrd="0" destOrd="0" presId="urn:microsoft.com/office/officeart/2008/layout/VerticalCurvedList"/>
    <dgm:cxn modelId="{5D13885D-E369-41A3-8F0A-51A31C1EE069}" type="presParOf" srcId="{6C7F2561-1554-4644-95AC-CC4E938D8F5D}" destId="{966F295F-9648-49A5-A247-9699961B06EC}" srcOrd="0" destOrd="0" presId="urn:microsoft.com/office/officeart/2008/layout/VerticalCurvedList"/>
    <dgm:cxn modelId="{F59675A8-79DD-46B6-8898-D5E164C1231A}" type="presParOf" srcId="{6C7F2561-1554-4644-95AC-CC4E938D8F5D}" destId="{ACF22E87-8B65-46A3-86D3-5E201BEABAFD}" srcOrd="1" destOrd="0" presId="urn:microsoft.com/office/officeart/2008/layout/VerticalCurvedList"/>
    <dgm:cxn modelId="{DE4BDDBB-71AA-40AA-A5D7-C6332D7ECAC3}" type="presParOf" srcId="{6C7F2561-1554-4644-95AC-CC4E938D8F5D}" destId="{4E0F734D-F02F-42E9-8752-9A7E11DBD0C0}" srcOrd="2" destOrd="0" presId="urn:microsoft.com/office/officeart/2008/layout/VerticalCurvedList"/>
    <dgm:cxn modelId="{D4D2F270-7D1A-4861-A195-D6B6D65AD981}" type="presParOf" srcId="{6C7F2561-1554-4644-95AC-CC4E938D8F5D}" destId="{1FBE8AAC-89B2-461E-8082-182F5F4607A3}" srcOrd="3" destOrd="0" presId="urn:microsoft.com/office/officeart/2008/layout/VerticalCurvedList"/>
    <dgm:cxn modelId="{4E7B54CA-581A-4653-A5C6-1DDF030C76D0}" type="presParOf" srcId="{C0C63EAF-0903-4D04-B295-EA1D06B98610}" destId="{93AE1C78-4E47-471F-8B2C-2B99216A6279}" srcOrd="1" destOrd="0" presId="urn:microsoft.com/office/officeart/2008/layout/VerticalCurvedList"/>
    <dgm:cxn modelId="{9308718B-BEF3-4B5D-A22F-23644CAB0D01}" type="presParOf" srcId="{C0C63EAF-0903-4D04-B295-EA1D06B98610}" destId="{754C805E-059A-40B7-9BCE-0178F6F550D5}" srcOrd="2" destOrd="0" presId="urn:microsoft.com/office/officeart/2008/layout/VerticalCurvedList"/>
    <dgm:cxn modelId="{8DA62B51-B7E1-4729-9650-1A5734AEAFD7}" type="presParOf" srcId="{754C805E-059A-40B7-9BCE-0178F6F550D5}" destId="{8283E98C-8A1D-4696-9441-25CD5B4CDD80}" srcOrd="0" destOrd="0" presId="urn:microsoft.com/office/officeart/2008/layout/VerticalCurvedList"/>
    <dgm:cxn modelId="{283F382F-3B88-4449-A000-A8A418B6034A}" type="presParOf" srcId="{C0C63EAF-0903-4D04-B295-EA1D06B98610}" destId="{17E7328A-6327-4683-9FF9-487165311353}" srcOrd="3" destOrd="0" presId="urn:microsoft.com/office/officeart/2008/layout/VerticalCurvedList"/>
    <dgm:cxn modelId="{01046DB1-F5BD-46F0-B059-10691D9840BB}" type="presParOf" srcId="{C0C63EAF-0903-4D04-B295-EA1D06B98610}" destId="{80D7B4DD-E508-4266-BD44-DB986C5F2372}" srcOrd="4" destOrd="0" presId="urn:microsoft.com/office/officeart/2008/layout/VerticalCurvedList"/>
    <dgm:cxn modelId="{B55D1053-098C-4B8F-959F-7361C94E6AAB}" type="presParOf" srcId="{80D7B4DD-E508-4266-BD44-DB986C5F2372}" destId="{DD8AB68A-388E-4A06-BEC7-0B556E3BC607}" srcOrd="0" destOrd="0" presId="urn:microsoft.com/office/officeart/2008/layout/VerticalCurvedList"/>
    <dgm:cxn modelId="{CB7D4C2B-4616-414F-8041-E6FE46820192}" type="presParOf" srcId="{C0C63EAF-0903-4D04-B295-EA1D06B98610}" destId="{D9DC97D2-638A-40BB-BE89-AC4E4DF7A369}" srcOrd="5" destOrd="0" presId="urn:microsoft.com/office/officeart/2008/layout/VerticalCurvedList"/>
    <dgm:cxn modelId="{D1132C05-ECDC-437E-9B2B-8E06ABD5ED88}" type="presParOf" srcId="{C0C63EAF-0903-4D04-B295-EA1D06B98610}" destId="{154321D6-7027-4C22-8FB6-D2374558B560}" srcOrd="6" destOrd="0" presId="urn:microsoft.com/office/officeart/2008/layout/VerticalCurvedList"/>
    <dgm:cxn modelId="{AD9E4217-139B-4EC7-91CD-1D5F60114F9C}" type="presParOf" srcId="{154321D6-7027-4C22-8FB6-D2374558B560}" destId="{0F74F862-3E0F-4C6A-AABD-E0981BF56804}" srcOrd="0" destOrd="0" presId="urn:microsoft.com/office/officeart/2008/layout/VerticalCurvedList"/>
    <dgm:cxn modelId="{08793B6E-7C56-4E5A-ACB2-D8CE6DC2FD9B}" type="presParOf" srcId="{C0C63EAF-0903-4D04-B295-EA1D06B98610}" destId="{02B0DD78-BE49-4437-A290-228CBBCE8807}" srcOrd="7" destOrd="0" presId="urn:microsoft.com/office/officeart/2008/layout/VerticalCurvedList"/>
    <dgm:cxn modelId="{F54871A9-78F8-4DF5-9108-720EC7F01ABB}" type="presParOf" srcId="{C0C63EAF-0903-4D04-B295-EA1D06B98610}" destId="{425D3BB0-3796-4029-B4FD-C9DF80BB2922}" srcOrd="8" destOrd="0" presId="urn:microsoft.com/office/officeart/2008/layout/VerticalCurvedList"/>
    <dgm:cxn modelId="{0FD7E07B-0E2C-405F-8C65-1E526AE1ADB0}" type="presParOf" srcId="{425D3BB0-3796-4029-B4FD-C9DF80BB2922}" destId="{5E242D1C-25F4-4B1D-A150-6A1D986F0149}" srcOrd="0" destOrd="0" presId="urn:microsoft.com/office/officeart/2008/layout/VerticalCurvedList"/>
    <dgm:cxn modelId="{8DFE6B20-37C9-4FCE-BDB4-ED1930350BB2}" type="presParOf" srcId="{C0C63EAF-0903-4D04-B295-EA1D06B98610}" destId="{952107DA-D34C-4FC0-B2CB-83987393E50C}" srcOrd="9" destOrd="0" presId="urn:microsoft.com/office/officeart/2008/layout/VerticalCurvedList"/>
    <dgm:cxn modelId="{0F889DAB-BF9A-4552-97E7-A9896641DAA4}" type="presParOf" srcId="{C0C63EAF-0903-4D04-B295-EA1D06B98610}" destId="{59A83FF5-61DC-472F-BD6A-01DF835B0612}" srcOrd="10" destOrd="0" presId="urn:microsoft.com/office/officeart/2008/layout/VerticalCurvedList"/>
    <dgm:cxn modelId="{22D98EC7-B66B-408A-A5B6-01C15E1BA0E7}" type="presParOf" srcId="{59A83FF5-61DC-472F-BD6A-01DF835B0612}" destId="{479B8AA4-8242-4D7E-8426-D92E103FDB15}" srcOrd="0" destOrd="0" presId="urn:microsoft.com/office/officeart/2008/layout/VerticalCurvedList"/>
    <dgm:cxn modelId="{64BB188F-87D4-4182-8AF6-0678A1CB0E9B}" type="presParOf" srcId="{C0C63EAF-0903-4D04-B295-EA1D06B98610}" destId="{47F066DA-FE14-4527-8D93-0DA3914308B5}" srcOrd="11" destOrd="0" presId="urn:microsoft.com/office/officeart/2008/layout/VerticalCurvedList"/>
    <dgm:cxn modelId="{3F961B34-07B3-48EA-915C-7BE0D009AC28}" type="presParOf" srcId="{C0C63EAF-0903-4D04-B295-EA1D06B98610}" destId="{F3138365-66AF-452F-9C04-7ED015DC9343}" srcOrd="12" destOrd="0" presId="urn:microsoft.com/office/officeart/2008/layout/VerticalCurvedList"/>
    <dgm:cxn modelId="{78DF6E00-EF40-4DEF-9FD8-B807611ED1EE}" type="presParOf" srcId="{F3138365-66AF-452F-9C04-7ED015DC9343}" destId="{A118AD86-5B6E-4C07-A945-5596B79DC66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9760A5-3929-4B35-8811-E71E67AE6D1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913CE6-7785-4C33-BF87-8763F3F11CDB}">
      <dgm:prSet phldrT="[Текст]"/>
      <dgm:spPr/>
      <dgm:t>
        <a:bodyPr/>
        <a:lstStyle/>
        <a:p>
          <a:r>
            <a:rPr lang="ru-RU" dirty="0" smtClean="0"/>
            <a:t>АНАЛИЗ</a:t>
          </a:r>
          <a:endParaRPr lang="ru-RU" dirty="0"/>
        </a:p>
      </dgm:t>
    </dgm:pt>
    <dgm:pt modelId="{88DFF667-8142-4098-851F-6890AF981386}" type="parTrans" cxnId="{7D5BF702-4B1D-4A7E-A9FD-A42EF0B6F912}">
      <dgm:prSet/>
      <dgm:spPr/>
      <dgm:t>
        <a:bodyPr/>
        <a:lstStyle/>
        <a:p>
          <a:endParaRPr lang="ru-RU"/>
        </a:p>
      </dgm:t>
    </dgm:pt>
    <dgm:pt modelId="{5EA69CBE-2C07-4599-A6FD-A3F377C9DDAC}" type="sibTrans" cxnId="{7D5BF702-4B1D-4A7E-A9FD-A42EF0B6F912}">
      <dgm:prSet/>
      <dgm:spPr/>
      <dgm:t>
        <a:bodyPr/>
        <a:lstStyle/>
        <a:p>
          <a:endParaRPr lang="ru-RU"/>
        </a:p>
      </dgm:t>
    </dgm:pt>
    <dgm:pt modelId="{94D27CE2-3F7E-4D16-A365-0A27374A628F}">
      <dgm:prSet phldrT="[Текст]"/>
      <dgm:spPr/>
      <dgm:t>
        <a:bodyPr/>
        <a:lstStyle/>
        <a:p>
          <a:r>
            <a:rPr lang="ru-RU" dirty="0" smtClean="0"/>
            <a:t>полное описание процессов, которые необходимо сопровождать и которыми нужно управлять </a:t>
          </a:r>
          <a:endParaRPr lang="ru-RU" dirty="0"/>
        </a:p>
      </dgm:t>
    </dgm:pt>
    <dgm:pt modelId="{4B0B8E8C-5787-4B01-BB31-A7CC393251C4}" type="parTrans" cxnId="{A308FA16-0D16-4EAA-BEA4-FA8B6D92C33D}">
      <dgm:prSet/>
      <dgm:spPr/>
      <dgm:t>
        <a:bodyPr/>
        <a:lstStyle/>
        <a:p>
          <a:endParaRPr lang="ru-RU"/>
        </a:p>
      </dgm:t>
    </dgm:pt>
    <dgm:pt modelId="{95B1B0A6-57FA-445F-B8E6-EE8B920CE4FA}" type="sibTrans" cxnId="{A308FA16-0D16-4EAA-BEA4-FA8B6D92C33D}">
      <dgm:prSet/>
      <dgm:spPr/>
      <dgm:t>
        <a:bodyPr/>
        <a:lstStyle/>
        <a:p>
          <a:endParaRPr lang="ru-RU"/>
        </a:p>
      </dgm:t>
    </dgm:pt>
    <dgm:pt modelId="{AA182B6D-F52D-49C7-8CEC-40C125933A30}">
      <dgm:prSet phldrT="[Текст]"/>
      <dgm:spPr/>
      <dgm:t>
        <a:bodyPr/>
        <a:lstStyle/>
        <a:p>
          <a:r>
            <a:rPr lang="ru-RU" dirty="0" smtClean="0"/>
            <a:t>ТРЕБОВАНИЯ</a:t>
          </a:r>
          <a:endParaRPr lang="ru-RU" dirty="0"/>
        </a:p>
      </dgm:t>
    </dgm:pt>
    <dgm:pt modelId="{7F507088-0481-47A6-9E5D-CD79541B7834}" type="parTrans" cxnId="{1F769955-500F-4352-8D8F-3B08ADDCD802}">
      <dgm:prSet/>
      <dgm:spPr/>
      <dgm:t>
        <a:bodyPr/>
        <a:lstStyle/>
        <a:p>
          <a:endParaRPr lang="ru-RU"/>
        </a:p>
      </dgm:t>
    </dgm:pt>
    <dgm:pt modelId="{241795EC-0980-448E-B161-D8C875C75166}" type="sibTrans" cxnId="{1F769955-500F-4352-8D8F-3B08ADDCD802}">
      <dgm:prSet/>
      <dgm:spPr/>
      <dgm:t>
        <a:bodyPr/>
        <a:lstStyle/>
        <a:p>
          <a:endParaRPr lang="ru-RU"/>
        </a:p>
      </dgm:t>
    </dgm:pt>
    <dgm:pt modelId="{20080645-BD42-46C6-A69D-6C524434050A}">
      <dgm:prSet phldrT="[Текст]"/>
      <dgm:spPr/>
      <dgm:t>
        <a:bodyPr/>
        <a:lstStyle/>
        <a:p>
          <a:r>
            <a:rPr lang="ru-RU" dirty="0" smtClean="0"/>
            <a:t>функциональные и технические требования ко всему комплексу АИС региона</a:t>
          </a:r>
          <a:endParaRPr lang="ru-RU" dirty="0"/>
        </a:p>
      </dgm:t>
    </dgm:pt>
    <dgm:pt modelId="{A695A296-6F79-40A2-BFA6-44A96C5BD661}" type="parTrans" cxnId="{D2A37AD0-3E01-4717-A9C3-4F7CF076BDD0}">
      <dgm:prSet/>
      <dgm:spPr/>
      <dgm:t>
        <a:bodyPr/>
        <a:lstStyle/>
        <a:p>
          <a:endParaRPr lang="ru-RU"/>
        </a:p>
      </dgm:t>
    </dgm:pt>
    <dgm:pt modelId="{A39A59DF-2338-41C9-AEBA-C43A7A4ACACE}" type="sibTrans" cxnId="{D2A37AD0-3E01-4717-A9C3-4F7CF076BDD0}">
      <dgm:prSet/>
      <dgm:spPr/>
      <dgm:t>
        <a:bodyPr/>
        <a:lstStyle/>
        <a:p>
          <a:endParaRPr lang="ru-RU"/>
        </a:p>
      </dgm:t>
    </dgm:pt>
    <dgm:pt modelId="{DDA20720-FA21-4E19-922F-40AD03223847}" type="pres">
      <dgm:prSet presAssocID="{FA9760A5-3929-4B35-8811-E71E67AE6D1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4A19ED-2074-4F18-8BE5-E7B6292FA599}" type="pres">
      <dgm:prSet presAssocID="{16913CE6-7785-4C33-BF87-8763F3F11CDB}" presName="composite" presStyleCnt="0"/>
      <dgm:spPr/>
    </dgm:pt>
    <dgm:pt modelId="{8E93945D-B181-4AB9-9BE5-4D638EFE079D}" type="pres">
      <dgm:prSet presAssocID="{16913CE6-7785-4C33-BF87-8763F3F11CDB}" presName="parentText" presStyleLbl="alignNode1" presStyleIdx="0" presStyleCnt="2" custLinFactNeighborX="-126" custLinFactNeighborY="-2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EE208-D85E-4CDB-ABFC-AB536F099FE1}" type="pres">
      <dgm:prSet presAssocID="{16913CE6-7785-4C33-BF87-8763F3F11CDB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4DA83-2F22-4199-AF71-BDCFC7BA2162}" type="pres">
      <dgm:prSet presAssocID="{5EA69CBE-2C07-4599-A6FD-A3F377C9DDAC}" presName="sp" presStyleCnt="0"/>
      <dgm:spPr/>
    </dgm:pt>
    <dgm:pt modelId="{0D0BD5AF-6CD0-42CA-ACD6-2BE831E40159}" type="pres">
      <dgm:prSet presAssocID="{AA182B6D-F52D-49C7-8CEC-40C125933A30}" presName="composite" presStyleCnt="0"/>
      <dgm:spPr/>
    </dgm:pt>
    <dgm:pt modelId="{C152605C-90F3-40AA-AE1C-CB77C8EC4201}" type="pres">
      <dgm:prSet presAssocID="{AA182B6D-F52D-49C7-8CEC-40C125933A30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4CE73-7860-459D-9F86-FED3331F3214}" type="pres">
      <dgm:prSet presAssocID="{AA182B6D-F52D-49C7-8CEC-40C125933A30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769955-500F-4352-8D8F-3B08ADDCD802}" srcId="{FA9760A5-3929-4B35-8811-E71E67AE6D10}" destId="{AA182B6D-F52D-49C7-8CEC-40C125933A30}" srcOrd="1" destOrd="0" parTransId="{7F507088-0481-47A6-9E5D-CD79541B7834}" sibTransId="{241795EC-0980-448E-B161-D8C875C75166}"/>
    <dgm:cxn modelId="{B97F8782-91B0-404D-9731-080FA6FF9339}" type="presOf" srcId="{FA9760A5-3929-4B35-8811-E71E67AE6D10}" destId="{DDA20720-FA21-4E19-922F-40AD03223847}" srcOrd="0" destOrd="0" presId="urn:microsoft.com/office/officeart/2005/8/layout/chevron2"/>
    <dgm:cxn modelId="{D2A37AD0-3E01-4717-A9C3-4F7CF076BDD0}" srcId="{AA182B6D-F52D-49C7-8CEC-40C125933A30}" destId="{20080645-BD42-46C6-A69D-6C524434050A}" srcOrd="0" destOrd="0" parTransId="{A695A296-6F79-40A2-BFA6-44A96C5BD661}" sibTransId="{A39A59DF-2338-41C9-AEBA-C43A7A4ACACE}"/>
    <dgm:cxn modelId="{A308FA16-0D16-4EAA-BEA4-FA8B6D92C33D}" srcId="{16913CE6-7785-4C33-BF87-8763F3F11CDB}" destId="{94D27CE2-3F7E-4D16-A365-0A27374A628F}" srcOrd="0" destOrd="0" parTransId="{4B0B8E8C-5787-4B01-BB31-A7CC393251C4}" sibTransId="{95B1B0A6-57FA-445F-B8E6-EE8B920CE4FA}"/>
    <dgm:cxn modelId="{F0DB1853-35AD-4E7F-AC88-8EF859102064}" type="presOf" srcId="{AA182B6D-F52D-49C7-8CEC-40C125933A30}" destId="{C152605C-90F3-40AA-AE1C-CB77C8EC4201}" srcOrd="0" destOrd="0" presId="urn:microsoft.com/office/officeart/2005/8/layout/chevron2"/>
    <dgm:cxn modelId="{94DF5AEE-3421-49FE-A0F9-50B58FE2117F}" type="presOf" srcId="{16913CE6-7785-4C33-BF87-8763F3F11CDB}" destId="{8E93945D-B181-4AB9-9BE5-4D638EFE079D}" srcOrd="0" destOrd="0" presId="urn:microsoft.com/office/officeart/2005/8/layout/chevron2"/>
    <dgm:cxn modelId="{43E1CE50-7BA5-448F-A8C4-F533E9A73CCD}" type="presOf" srcId="{20080645-BD42-46C6-A69D-6C524434050A}" destId="{A364CE73-7860-459D-9F86-FED3331F3214}" srcOrd="0" destOrd="0" presId="urn:microsoft.com/office/officeart/2005/8/layout/chevron2"/>
    <dgm:cxn modelId="{7D5BF702-4B1D-4A7E-A9FD-A42EF0B6F912}" srcId="{FA9760A5-3929-4B35-8811-E71E67AE6D10}" destId="{16913CE6-7785-4C33-BF87-8763F3F11CDB}" srcOrd="0" destOrd="0" parTransId="{88DFF667-8142-4098-851F-6890AF981386}" sibTransId="{5EA69CBE-2C07-4599-A6FD-A3F377C9DDAC}"/>
    <dgm:cxn modelId="{8541EC9B-E20F-4ED3-AF28-632A9E15AE0F}" type="presOf" srcId="{94D27CE2-3F7E-4D16-A365-0A27374A628F}" destId="{091EE208-D85E-4CDB-ABFC-AB536F099FE1}" srcOrd="0" destOrd="0" presId="urn:microsoft.com/office/officeart/2005/8/layout/chevron2"/>
    <dgm:cxn modelId="{C405E633-B7DD-49D2-9D04-FBD5829D5557}" type="presParOf" srcId="{DDA20720-FA21-4E19-922F-40AD03223847}" destId="{004A19ED-2074-4F18-8BE5-E7B6292FA599}" srcOrd="0" destOrd="0" presId="urn:microsoft.com/office/officeart/2005/8/layout/chevron2"/>
    <dgm:cxn modelId="{AC19128C-F4D9-4DBD-8CB1-0A7334730CBA}" type="presParOf" srcId="{004A19ED-2074-4F18-8BE5-E7B6292FA599}" destId="{8E93945D-B181-4AB9-9BE5-4D638EFE079D}" srcOrd="0" destOrd="0" presId="urn:microsoft.com/office/officeart/2005/8/layout/chevron2"/>
    <dgm:cxn modelId="{FE1617FF-1A7D-4F21-A85F-00B3A704AC6C}" type="presParOf" srcId="{004A19ED-2074-4F18-8BE5-E7B6292FA599}" destId="{091EE208-D85E-4CDB-ABFC-AB536F099FE1}" srcOrd="1" destOrd="0" presId="urn:microsoft.com/office/officeart/2005/8/layout/chevron2"/>
    <dgm:cxn modelId="{81AF8B19-66ED-4B0D-BBAE-012F3A75EB17}" type="presParOf" srcId="{DDA20720-FA21-4E19-922F-40AD03223847}" destId="{9F94DA83-2F22-4199-AF71-BDCFC7BA2162}" srcOrd="1" destOrd="0" presId="urn:microsoft.com/office/officeart/2005/8/layout/chevron2"/>
    <dgm:cxn modelId="{421C8953-E5A3-4461-BC3D-06335117FCE1}" type="presParOf" srcId="{DDA20720-FA21-4E19-922F-40AD03223847}" destId="{0D0BD5AF-6CD0-42CA-ACD6-2BE831E40159}" srcOrd="2" destOrd="0" presId="urn:microsoft.com/office/officeart/2005/8/layout/chevron2"/>
    <dgm:cxn modelId="{B1518561-52F9-4188-BFD2-DF1DD8A0D3E7}" type="presParOf" srcId="{0D0BD5AF-6CD0-42CA-ACD6-2BE831E40159}" destId="{C152605C-90F3-40AA-AE1C-CB77C8EC4201}" srcOrd="0" destOrd="0" presId="urn:microsoft.com/office/officeart/2005/8/layout/chevron2"/>
    <dgm:cxn modelId="{C21B22E1-8DDF-4867-9623-30ADBD1077EE}" type="presParOf" srcId="{0D0BD5AF-6CD0-42CA-ACD6-2BE831E40159}" destId="{A364CE73-7860-459D-9F86-FED3331F32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D31769-E4C8-47A7-8FC5-E62022DFE8AC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C8723FF-0A8F-4A3F-BB2B-9E4F937CFE36}">
      <dgm:prSet phldrT="[Текст]"/>
      <dgm:spPr/>
      <dgm:t>
        <a:bodyPr/>
        <a:lstStyle/>
        <a:p>
          <a:r>
            <a:rPr lang="ru-RU" dirty="0" smtClean="0"/>
            <a:t>обеспечение горизонтальных и вертикальных связей во всех АИС</a:t>
          </a:r>
          <a:endParaRPr lang="ru-RU" dirty="0"/>
        </a:p>
      </dgm:t>
    </dgm:pt>
    <dgm:pt modelId="{9DFBD8BD-44E7-4B81-86D0-A6C1060117F5}" type="parTrans" cxnId="{B8EF2C8A-F59D-4861-B0B6-5913BC2ADEF3}">
      <dgm:prSet/>
      <dgm:spPr/>
      <dgm:t>
        <a:bodyPr/>
        <a:lstStyle/>
        <a:p>
          <a:endParaRPr lang="ru-RU"/>
        </a:p>
      </dgm:t>
    </dgm:pt>
    <dgm:pt modelId="{CB5B4F00-221A-420B-9962-086D64182E74}" type="sibTrans" cxnId="{B8EF2C8A-F59D-4861-B0B6-5913BC2ADEF3}">
      <dgm:prSet/>
      <dgm:spPr/>
      <dgm:t>
        <a:bodyPr/>
        <a:lstStyle/>
        <a:p>
          <a:endParaRPr lang="ru-RU"/>
        </a:p>
      </dgm:t>
    </dgm:pt>
    <dgm:pt modelId="{D392B926-BFE4-4BD8-B10E-204C6E72CC4C}">
      <dgm:prSet phldrT="[Текст]"/>
      <dgm:spPr/>
      <dgm:t>
        <a:bodyPr/>
        <a:lstStyle/>
        <a:p>
          <a:r>
            <a:rPr lang="ru-RU" dirty="0" smtClean="0"/>
            <a:t>максимальное исключение ручного ввода в экранные формы </a:t>
          </a:r>
          <a:endParaRPr lang="ru-RU" dirty="0"/>
        </a:p>
      </dgm:t>
    </dgm:pt>
    <dgm:pt modelId="{436C90E1-C72D-4FD2-B213-DA5ADA5FC5DD}" type="parTrans" cxnId="{7B818D61-8CDC-4CD0-9952-F166DA3E2105}">
      <dgm:prSet/>
      <dgm:spPr/>
      <dgm:t>
        <a:bodyPr/>
        <a:lstStyle/>
        <a:p>
          <a:endParaRPr lang="ru-RU"/>
        </a:p>
      </dgm:t>
    </dgm:pt>
    <dgm:pt modelId="{0955A251-DD4E-4492-939F-CE7363D73057}" type="sibTrans" cxnId="{7B818D61-8CDC-4CD0-9952-F166DA3E2105}">
      <dgm:prSet/>
      <dgm:spPr/>
      <dgm:t>
        <a:bodyPr/>
        <a:lstStyle/>
        <a:p>
          <a:endParaRPr lang="ru-RU"/>
        </a:p>
      </dgm:t>
    </dgm:pt>
    <dgm:pt modelId="{00003DEC-2FC2-49B2-894D-4CDB6413AADA}">
      <dgm:prSet phldrT="[Текст]"/>
      <dgm:spPr/>
      <dgm:t>
        <a:bodyPr/>
        <a:lstStyle/>
        <a:p>
          <a:r>
            <a:rPr lang="ru-RU" dirty="0" smtClean="0"/>
            <a:t>обеспечение исполнения требований федерального законодательства</a:t>
          </a:r>
          <a:endParaRPr lang="ru-RU" dirty="0"/>
        </a:p>
      </dgm:t>
    </dgm:pt>
    <dgm:pt modelId="{0ED6B8BB-EA13-4588-8510-F484B2E51CCF}" type="parTrans" cxnId="{C0BAF135-DC1E-4074-AA7D-F6A496F465BB}">
      <dgm:prSet/>
      <dgm:spPr/>
      <dgm:t>
        <a:bodyPr/>
        <a:lstStyle/>
        <a:p>
          <a:endParaRPr lang="ru-RU"/>
        </a:p>
      </dgm:t>
    </dgm:pt>
    <dgm:pt modelId="{D2A6E3FD-4E5A-4BF6-ACAA-36822DDB6247}" type="sibTrans" cxnId="{C0BAF135-DC1E-4074-AA7D-F6A496F465BB}">
      <dgm:prSet/>
      <dgm:spPr/>
      <dgm:t>
        <a:bodyPr/>
        <a:lstStyle/>
        <a:p>
          <a:endParaRPr lang="ru-RU"/>
        </a:p>
      </dgm:t>
    </dgm:pt>
    <dgm:pt modelId="{AC8AE674-1871-4675-92B6-0CED3D7680C9}" type="pres">
      <dgm:prSet presAssocID="{5DD31769-E4C8-47A7-8FC5-E62022DFE8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0C63EAF-0903-4D04-B295-EA1D06B98610}" type="pres">
      <dgm:prSet presAssocID="{5DD31769-E4C8-47A7-8FC5-E62022DFE8AC}" presName="Name1" presStyleCnt="0"/>
      <dgm:spPr/>
    </dgm:pt>
    <dgm:pt modelId="{6C7F2561-1554-4644-95AC-CC4E938D8F5D}" type="pres">
      <dgm:prSet presAssocID="{5DD31769-E4C8-47A7-8FC5-E62022DFE8AC}" presName="cycle" presStyleCnt="0"/>
      <dgm:spPr/>
    </dgm:pt>
    <dgm:pt modelId="{966F295F-9648-49A5-A247-9699961B06EC}" type="pres">
      <dgm:prSet presAssocID="{5DD31769-E4C8-47A7-8FC5-E62022DFE8AC}" presName="srcNode" presStyleLbl="node1" presStyleIdx="0" presStyleCnt="3"/>
      <dgm:spPr/>
    </dgm:pt>
    <dgm:pt modelId="{ACF22E87-8B65-46A3-86D3-5E201BEABAFD}" type="pres">
      <dgm:prSet presAssocID="{5DD31769-E4C8-47A7-8FC5-E62022DFE8AC}" presName="conn" presStyleLbl="parChTrans1D2" presStyleIdx="0" presStyleCnt="1"/>
      <dgm:spPr/>
      <dgm:t>
        <a:bodyPr/>
        <a:lstStyle/>
        <a:p>
          <a:endParaRPr lang="ru-RU"/>
        </a:p>
      </dgm:t>
    </dgm:pt>
    <dgm:pt modelId="{4E0F734D-F02F-42E9-8752-9A7E11DBD0C0}" type="pres">
      <dgm:prSet presAssocID="{5DD31769-E4C8-47A7-8FC5-E62022DFE8AC}" presName="extraNode" presStyleLbl="node1" presStyleIdx="0" presStyleCnt="3"/>
      <dgm:spPr/>
    </dgm:pt>
    <dgm:pt modelId="{1FBE8AAC-89B2-461E-8082-182F5F4607A3}" type="pres">
      <dgm:prSet presAssocID="{5DD31769-E4C8-47A7-8FC5-E62022DFE8AC}" presName="dstNode" presStyleLbl="node1" presStyleIdx="0" presStyleCnt="3"/>
      <dgm:spPr/>
    </dgm:pt>
    <dgm:pt modelId="{93AE1C78-4E47-471F-8B2C-2B99216A6279}" type="pres">
      <dgm:prSet presAssocID="{AC8723FF-0A8F-4A3F-BB2B-9E4F937CFE3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C805E-059A-40B7-9BCE-0178F6F550D5}" type="pres">
      <dgm:prSet presAssocID="{AC8723FF-0A8F-4A3F-BB2B-9E4F937CFE36}" presName="accent_1" presStyleCnt="0"/>
      <dgm:spPr/>
    </dgm:pt>
    <dgm:pt modelId="{8283E98C-8A1D-4696-9441-25CD5B4CDD80}" type="pres">
      <dgm:prSet presAssocID="{AC8723FF-0A8F-4A3F-BB2B-9E4F937CFE36}" presName="accentRepeatNode" presStyleLbl="solidFgAcc1" presStyleIdx="0" presStyleCnt="3"/>
      <dgm:spPr>
        <a:prstGeom prst="roundRect">
          <a:avLst/>
        </a:prstGeom>
      </dgm:spPr>
    </dgm:pt>
    <dgm:pt modelId="{17E7328A-6327-4683-9FF9-487165311353}" type="pres">
      <dgm:prSet presAssocID="{D392B926-BFE4-4BD8-B10E-204C6E72CC4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7B4DD-E508-4266-BD44-DB986C5F2372}" type="pres">
      <dgm:prSet presAssocID="{D392B926-BFE4-4BD8-B10E-204C6E72CC4C}" presName="accent_2" presStyleCnt="0"/>
      <dgm:spPr/>
    </dgm:pt>
    <dgm:pt modelId="{DD8AB68A-388E-4A06-BEC7-0B556E3BC607}" type="pres">
      <dgm:prSet presAssocID="{D392B926-BFE4-4BD8-B10E-204C6E72CC4C}" presName="accentRepeatNode" presStyleLbl="solidFgAcc1" presStyleIdx="1" presStyleCnt="3"/>
      <dgm:spPr>
        <a:prstGeom prst="roundRect">
          <a:avLst/>
        </a:prstGeom>
      </dgm:spPr>
    </dgm:pt>
    <dgm:pt modelId="{D9DC97D2-638A-40BB-BE89-AC4E4DF7A369}" type="pres">
      <dgm:prSet presAssocID="{00003DEC-2FC2-49B2-894D-4CDB6413AAD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321D6-7027-4C22-8FB6-D2374558B560}" type="pres">
      <dgm:prSet presAssocID="{00003DEC-2FC2-49B2-894D-4CDB6413AADA}" presName="accent_3" presStyleCnt="0"/>
      <dgm:spPr/>
    </dgm:pt>
    <dgm:pt modelId="{0F74F862-3E0F-4C6A-AABD-E0981BF56804}" type="pres">
      <dgm:prSet presAssocID="{00003DEC-2FC2-49B2-894D-4CDB6413AADA}" presName="accentRepeatNode" presStyleLbl="solidFgAcc1" presStyleIdx="2" presStyleCnt="3"/>
      <dgm:spPr>
        <a:prstGeom prst="roundRect">
          <a:avLst/>
        </a:prstGeom>
      </dgm:spPr>
    </dgm:pt>
  </dgm:ptLst>
  <dgm:cxnLst>
    <dgm:cxn modelId="{B8EF2C8A-F59D-4861-B0B6-5913BC2ADEF3}" srcId="{5DD31769-E4C8-47A7-8FC5-E62022DFE8AC}" destId="{AC8723FF-0A8F-4A3F-BB2B-9E4F937CFE36}" srcOrd="0" destOrd="0" parTransId="{9DFBD8BD-44E7-4B81-86D0-A6C1060117F5}" sibTransId="{CB5B4F00-221A-420B-9962-086D64182E74}"/>
    <dgm:cxn modelId="{9772862A-3078-4F6A-AE0A-4F6D588F12F3}" type="presOf" srcId="{00003DEC-2FC2-49B2-894D-4CDB6413AADA}" destId="{D9DC97D2-638A-40BB-BE89-AC4E4DF7A369}" srcOrd="0" destOrd="0" presId="urn:microsoft.com/office/officeart/2008/layout/VerticalCurvedList"/>
    <dgm:cxn modelId="{2AC268B4-B6EE-4D90-8425-03E183B1B5D3}" type="presOf" srcId="{CB5B4F00-221A-420B-9962-086D64182E74}" destId="{ACF22E87-8B65-46A3-86D3-5E201BEABAFD}" srcOrd="0" destOrd="0" presId="urn:microsoft.com/office/officeart/2008/layout/VerticalCurvedList"/>
    <dgm:cxn modelId="{C0BAF135-DC1E-4074-AA7D-F6A496F465BB}" srcId="{5DD31769-E4C8-47A7-8FC5-E62022DFE8AC}" destId="{00003DEC-2FC2-49B2-894D-4CDB6413AADA}" srcOrd="2" destOrd="0" parTransId="{0ED6B8BB-EA13-4588-8510-F484B2E51CCF}" sibTransId="{D2A6E3FD-4E5A-4BF6-ACAA-36822DDB6247}"/>
    <dgm:cxn modelId="{0C926A61-BB48-489C-9232-790539EAE2C6}" type="presOf" srcId="{AC8723FF-0A8F-4A3F-BB2B-9E4F937CFE36}" destId="{93AE1C78-4E47-471F-8B2C-2B99216A6279}" srcOrd="0" destOrd="0" presId="urn:microsoft.com/office/officeart/2008/layout/VerticalCurvedList"/>
    <dgm:cxn modelId="{F22B30D9-E697-4153-8B32-12D740B2042E}" type="presOf" srcId="{5DD31769-E4C8-47A7-8FC5-E62022DFE8AC}" destId="{AC8AE674-1871-4675-92B6-0CED3D7680C9}" srcOrd="0" destOrd="0" presId="urn:microsoft.com/office/officeart/2008/layout/VerticalCurvedList"/>
    <dgm:cxn modelId="{7B818D61-8CDC-4CD0-9952-F166DA3E2105}" srcId="{5DD31769-E4C8-47A7-8FC5-E62022DFE8AC}" destId="{D392B926-BFE4-4BD8-B10E-204C6E72CC4C}" srcOrd="1" destOrd="0" parTransId="{436C90E1-C72D-4FD2-B213-DA5ADA5FC5DD}" sibTransId="{0955A251-DD4E-4492-939F-CE7363D73057}"/>
    <dgm:cxn modelId="{8800198F-5570-48A9-B16B-A48D85B1A6EA}" type="presOf" srcId="{D392B926-BFE4-4BD8-B10E-204C6E72CC4C}" destId="{17E7328A-6327-4683-9FF9-487165311353}" srcOrd="0" destOrd="0" presId="urn:microsoft.com/office/officeart/2008/layout/VerticalCurvedList"/>
    <dgm:cxn modelId="{54550DEB-A830-4126-B1F5-29F5CB4F9075}" type="presParOf" srcId="{AC8AE674-1871-4675-92B6-0CED3D7680C9}" destId="{C0C63EAF-0903-4D04-B295-EA1D06B98610}" srcOrd="0" destOrd="0" presId="urn:microsoft.com/office/officeart/2008/layout/VerticalCurvedList"/>
    <dgm:cxn modelId="{F7283161-35FE-4091-B638-C1837BB0039F}" type="presParOf" srcId="{C0C63EAF-0903-4D04-B295-EA1D06B98610}" destId="{6C7F2561-1554-4644-95AC-CC4E938D8F5D}" srcOrd="0" destOrd="0" presId="urn:microsoft.com/office/officeart/2008/layout/VerticalCurvedList"/>
    <dgm:cxn modelId="{FACD33C9-87B9-455B-974C-14FFBC94A1B4}" type="presParOf" srcId="{6C7F2561-1554-4644-95AC-CC4E938D8F5D}" destId="{966F295F-9648-49A5-A247-9699961B06EC}" srcOrd="0" destOrd="0" presId="urn:microsoft.com/office/officeart/2008/layout/VerticalCurvedList"/>
    <dgm:cxn modelId="{FA292AEE-58C5-47EC-A2D6-B2A26F459B0B}" type="presParOf" srcId="{6C7F2561-1554-4644-95AC-CC4E938D8F5D}" destId="{ACF22E87-8B65-46A3-86D3-5E201BEABAFD}" srcOrd="1" destOrd="0" presId="urn:microsoft.com/office/officeart/2008/layout/VerticalCurvedList"/>
    <dgm:cxn modelId="{188E33CA-35B2-4DD7-8AE3-FAFB10E7DF27}" type="presParOf" srcId="{6C7F2561-1554-4644-95AC-CC4E938D8F5D}" destId="{4E0F734D-F02F-42E9-8752-9A7E11DBD0C0}" srcOrd="2" destOrd="0" presId="urn:microsoft.com/office/officeart/2008/layout/VerticalCurvedList"/>
    <dgm:cxn modelId="{D764A380-B457-4659-86F9-A034258507E3}" type="presParOf" srcId="{6C7F2561-1554-4644-95AC-CC4E938D8F5D}" destId="{1FBE8AAC-89B2-461E-8082-182F5F4607A3}" srcOrd="3" destOrd="0" presId="urn:microsoft.com/office/officeart/2008/layout/VerticalCurvedList"/>
    <dgm:cxn modelId="{465B605C-B8BA-4BCB-8807-1B9DBD4CC1BC}" type="presParOf" srcId="{C0C63EAF-0903-4D04-B295-EA1D06B98610}" destId="{93AE1C78-4E47-471F-8B2C-2B99216A6279}" srcOrd="1" destOrd="0" presId="urn:microsoft.com/office/officeart/2008/layout/VerticalCurvedList"/>
    <dgm:cxn modelId="{99863233-B586-42FF-B5F3-00C0801927CD}" type="presParOf" srcId="{C0C63EAF-0903-4D04-B295-EA1D06B98610}" destId="{754C805E-059A-40B7-9BCE-0178F6F550D5}" srcOrd="2" destOrd="0" presId="urn:microsoft.com/office/officeart/2008/layout/VerticalCurvedList"/>
    <dgm:cxn modelId="{13416875-2AE9-46B6-9E57-87BE570C14F0}" type="presParOf" srcId="{754C805E-059A-40B7-9BCE-0178F6F550D5}" destId="{8283E98C-8A1D-4696-9441-25CD5B4CDD80}" srcOrd="0" destOrd="0" presId="urn:microsoft.com/office/officeart/2008/layout/VerticalCurvedList"/>
    <dgm:cxn modelId="{62ADF068-4DA2-40F4-A929-34E2ED74E4AD}" type="presParOf" srcId="{C0C63EAF-0903-4D04-B295-EA1D06B98610}" destId="{17E7328A-6327-4683-9FF9-487165311353}" srcOrd="3" destOrd="0" presId="urn:microsoft.com/office/officeart/2008/layout/VerticalCurvedList"/>
    <dgm:cxn modelId="{B3ABEBF3-041D-40E1-8E7A-EB0431C42798}" type="presParOf" srcId="{C0C63EAF-0903-4D04-B295-EA1D06B98610}" destId="{80D7B4DD-E508-4266-BD44-DB986C5F2372}" srcOrd="4" destOrd="0" presId="urn:microsoft.com/office/officeart/2008/layout/VerticalCurvedList"/>
    <dgm:cxn modelId="{18720671-DD31-4C88-9002-2DD61F1596C6}" type="presParOf" srcId="{80D7B4DD-E508-4266-BD44-DB986C5F2372}" destId="{DD8AB68A-388E-4A06-BEC7-0B556E3BC607}" srcOrd="0" destOrd="0" presId="urn:microsoft.com/office/officeart/2008/layout/VerticalCurvedList"/>
    <dgm:cxn modelId="{86152738-7893-4C72-BA45-CBB3B45B6F9D}" type="presParOf" srcId="{C0C63EAF-0903-4D04-B295-EA1D06B98610}" destId="{D9DC97D2-638A-40BB-BE89-AC4E4DF7A369}" srcOrd="5" destOrd="0" presId="urn:microsoft.com/office/officeart/2008/layout/VerticalCurvedList"/>
    <dgm:cxn modelId="{7BDA6FCF-F798-42B2-ABE4-536FFD50CB78}" type="presParOf" srcId="{C0C63EAF-0903-4D04-B295-EA1D06B98610}" destId="{154321D6-7027-4C22-8FB6-D2374558B560}" srcOrd="6" destOrd="0" presId="urn:microsoft.com/office/officeart/2008/layout/VerticalCurvedList"/>
    <dgm:cxn modelId="{B6F4C22E-1B07-4CBC-8BFA-DFA33E3BBE3E}" type="presParOf" srcId="{154321D6-7027-4C22-8FB6-D2374558B560}" destId="{0F74F862-3E0F-4C6A-AABD-E0981BF5680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D31769-E4C8-47A7-8FC5-E62022DFE8AC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C8723FF-0A8F-4A3F-BB2B-9E4F937CFE36}">
      <dgm:prSet phldrT="[Текст]"/>
      <dgm:spPr/>
      <dgm:t>
        <a:bodyPr/>
        <a:lstStyle/>
        <a:p>
          <a:r>
            <a:rPr lang="ru-RU" dirty="0" smtClean="0"/>
            <a:t>возможность масштабирования сверху вниз и снизу вверх</a:t>
          </a:r>
          <a:endParaRPr lang="ru-RU" dirty="0"/>
        </a:p>
      </dgm:t>
    </dgm:pt>
    <dgm:pt modelId="{9DFBD8BD-44E7-4B81-86D0-A6C1060117F5}" type="parTrans" cxnId="{B8EF2C8A-F59D-4861-B0B6-5913BC2ADEF3}">
      <dgm:prSet/>
      <dgm:spPr/>
      <dgm:t>
        <a:bodyPr/>
        <a:lstStyle/>
        <a:p>
          <a:endParaRPr lang="ru-RU"/>
        </a:p>
      </dgm:t>
    </dgm:pt>
    <dgm:pt modelId="{CB5B4F00-221A-420B-9962-086D64182E74}" type="sibTrans" cxnId="{B8EF2C8A-F59D-4861-B0B6-5913BC2ADEF3}">
      <dgm:prSet/>
      <dgm:spPr/>
      <dgm:t>
        <a:bodyPr/>
        <a:lstStyle/>
        <a:p>
          <a:endParaRPr lang="ru-RU"/>
        </a:p>
      </dgm:t>
    </dgm:pt>
    <dgm:pt modelId="{D392B926-BFE4-4BD8-B10E-204C6E72CC4C}">
      <dgm:prSet phldrT="[Текст]"/>
      <dgm:spPr/>
      <dgm:t>
        <a:bodyPr/>
        <a:lstStyle/>
        <a:p>
          <a:r>
            <a:rPr lang="ru-RU" smtClean="0"/>
            <a:t>унификация подходов информатизации образования на уровне региона</a:t>
          </a:r>
          <a:endParaRPr lang="ru-RU" dirty="0"/>
        </a:p>
      </dgm:t>
    </dgm:pt>
    <dgm:pt modelId="{436C90E1-C72D-4FD2-B213-DA5ADA5FC5DD}" type="parTrans" cxnId="{7B818D61-8CDC-4CD0-9952-F166DA3E2105}">
      <dgm:prSet/>
      <dgm:spPr/>
      <dgm:t>
        <a:bodyPr/>
        <a:lstStyle/>
        <a:p>
          <a:endParaRPr lang="ru-RU"/>
        </a:p>
      </dgm:t>
    </dgm:pt>
    <dgm:pt modelId="{0955A251-DD4E-4492-939F-CE7363D73057}" type="sibTrans" cxnId="{7B818D61-8CDC-4CD0-9952-F166DA3E2105}">
      <dgm:prSet/>
      <dgm:spPr/>
      <dgm:t>
        <a:bodyPr/>
        <a:lstStyle/>
        <a:p>
          <a:endParaRPr lang="ru-RU"/>
        </a:p>
      </dgm:t>
    </dgm:pt>
    <dgm:pt modelId="{6D8D1BAA-2F78-49C1-AC4E-E278F322C2CC}">
      <dgm:prSet phldrT="[Текст]"/>
      <dgm:spPr/>
      <dgm:t>
        <a:bodyPr/>
        <a:lstStyle/>
        <a:p>
          <a:r>
            <a:rPr lang="ru-RU" dirty="0" smtClean="0"/>
            <a:t>обеспечение возможности интеграции АИС между собой </a:t>
          </a:r>
          <a:endParaRPr lang="ru-RU" dirty="0"/>
        </a:p>
      </dgm:t>
    </dgm:pt>
    <dgm:pt modelId="{84A7E933-092F-4636-BC10-87CE27D137EF}" type="sibTrans" cxnId="{821A5462-0535-49A7-95FF-0E1EE6651F8C}">
      <dgm:prSet/>
      <dgm:spPr/>
      <dgm:t>
        <a:bodyPr/>
        <a:lstStyle/>
        <a:p>
          <a:endParaRPr lang="ru-RU"/>
        </a:p>
      </dgm:t>
    </dgm:pt>
    <dgm:pt modelId="{23B901EE-BC7C-4357-9B0B-ADD4BFC995B8}" type="parTrans" cxnId="{821A5462-0535-49A7-95FF-0E1EE6651F8C}">
      <dgm:prSet/>
      <dgm:spPr/>
      <dgm:t>
        <a:bodyPr/>
        <a:lstStyle/>
        <a:p>
          <a:endParaRPr lang="ru-RU"/>
        </a:p>
      </dgm:t>
    </dgm:pt>
    <dgm:pt modelId="{AC8AE674-1871-4675-92B6-0CED3D7680C9}" type="pres">
      <dgm:prSet presAssocID="{5DD31769-E4C8-47A7-8FC5-E62022DFE8A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0C63EAF-0903-4D04-B295-EA1D06B98610}" type="pres">
      <dgm:prSet presAssocID="{5DD31769-E4C8-47A7-8FC5-E62022DFE8AC}" presName="Name1" presStyleCnt="0"/>
      <dgm:spPr/>
    </dgm:pt>
    <dgm:pt modelId="{6C7F2561-1554-4644-95AC-CC4E938D8F5D}" type="pres">
      <dgm:prSet presAssocID="{5DD31769-E4C8-47A7-8FC5-E62022DFE8AC}" presName="cycle" presStyleCnt="0"/>
      <dgm:spPr/>
    </dgm:pt>
    <dgm:pt modelId="{966F295F-9648-49A5-A247-9699961B06EC}" type="pres">
      <dgm:prSet presAssocID="{5DD31769-E4C8-47A7-8FC5-E62022DFE8AC}" presName="srcNode" presStyleLbl="node1" presStyleIdx="0" presStyleCnt="3"/>
      <dgm:spPr/>
    </dgm:pt>
    <dgm:pt modelId="{ACF22E87-8B65-46A3-86D3-5E201BEABAFD}" type="pres">
      <dgm:prSet presAssocID="{5DD31769-E4C8-47A7-8FC5-E62022DFE8AC}" presName="conn" presStyleLbl="parChTrans1D2" presStyleIdx="0" presStyleCnt="1"/>
      <dgm:spPr/>
      <dgm:t>
        <a:bodyPr/>
        <a:lstStyle/>
        <a:p>
          <a:endParaRPr lang="ru-RU"/>
        </a:p>
      </dgm:t>
    </dgm:pt>
    <dgm:pt modelId="{4E0F734D-F02F-42E9-8752-9A7E11DBD0C0}" type="pres">
      <dgm:prSet presAssocID="{5DD31769-E4C8-47A7-8FC5-E62022DFE8AC}" presName="extraNode" presStyleLbl="node1" presStyleIdx="0" presStyleCnt="3"/>
      <dgm:spPr/>
    </dgm:pt>
    <dgm:pt modelId="{1FBE8AAC-89B2-461E-8082-182F5F4607A3}" type="pres">
      <dgm:prSet presAssocID="{5DD31769-E4C8-47A7-8FC5-E62022DFE8AC}" presName="dstNode" presStyleLbl="node1" presStyleIdx="0" presStyleCnt="3"/>
      <dgm:spPr/>
    </dgm:pt>
    <dgm:pt modelId="{93AE1C78-4E47-471F-8B2C-2B99216A6279}" type="pres">
      <dgm:prSet presAssocID="{AC8723FF-0A8F-4A3F-BB2B-9E4F937CFE3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C805E-059A-40B7-9BCE-0178F6F550D5}" type="pres">
      <dgm:prSet presAssocID="{AC8723FF-0A8F-4A3F-BB2B-9E4F937CFE36}" presName="accent_1" presStyleCnt="0"/>
      <dgm:spPr/>
    </dgm:pt>
    <dgm:pt modelId="{8283E98C-8A1D-4696-9441-25CD5B4CDD80}" type="pres">
      <dgm:prSet presAssocID="{AC8723FF-0A8F-4A3F-BB2B-9E4F937CFE36}" presName="accentRepeatNode" presStyleLbl="solidFgAcc1" presStyleIdx="0" presStyleCnt="3"/>
      <dgm:spPr>
        <a:prstGeom prst="roundRect">
          <a:avLst/>
        </a:prstGeom>
      </dgm:spPr>
    </dgm:pt>
    <dgm:pt modelId="{17E7328A-6327-4683-9FF9-487165311353}" type="pres">
      <dgm:prSet presAssocID="{D392B926-BFE4-4BD8-B10E-204C6E72CC4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7B4DD-E508-4266-BD44-DB986C5F2372}" type="pres">
      <dgm:prSet presAssocID="{D392B926-BFE4-4BD8-B10E-204C6E72CC4C}" presName="accent_2" presStyleCnt="0"/>
      <dgm:spPr/>
    </dgm:pt>
    <dgm:pt modelId="{DD8AB68A-388E-4A06-BEC7-0B556E3BC607}" type="pres">
      <dgm:prSet presAssocID="{D392B926-BFE4-4BD8-B10E-204C6E72CC4C}" presName="accentRepeatNode" presStyleLbl="solidFgAcc1" presStyleIdx="1" presStyleCnt="3"/>
      <dgm:spPr>
        <a:prstGeom prst="roundRect">
          <a:avLst/>
        </a:prstGeom>
      </dgm:spPr>
    </dgm:pt>
    <dgm:pt modelId="{E271635F-4B99-4B2E-BB4F-209F4768DDB5}" type="pres">
      <dgm:prSet presAssocID="{6D8D1BAA-2F78-49C1-AC4E-E278F322C2C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B939C-1569-4A0A-8F7D-4F0DA556E36B}" type="pres">
      <dgm:prSet presAssocID="{6D8D1BAA-2F78-49C1-AC4E-E278F322C2CC}" presName="accent_3" presStyleCnt="0"/>
      <dgm:spPr/>
    </dgm:pt>
    <dgm:pt modelId="{8D1D85C6-E866-4A00-9747-9A9C4D59AD03}" type="pres">
      <dgm:prSet presAssocID="{6D8D1BAA-2F78-49C1-AC4E-E278F322C2CC}" presName="accentRepeatNode" presStyleLbl="solidFgAcc1" presStyleIdx="2" presStyleCnt="3"/>
      <dgm:spPr>
        <a:prstGeom prst="roundRect">
          <a:avLst/>
        </a:prstGeom>
      </dgm:spPr>
    </dgm:pt>
  </dgm:ptLst>
  <dgm:cxnLst>
    <dgm:cxn modelId="{D1581E85-4737-4948-AE82-68978BC70EDC}" type="presOf" srcId="{CB5B4F00-221A-420B-9962-086D64182E74}" destId="{ACF22E87-8B65-46A3-86D3-5E201BEABAFD}" srcOrd="0" destOrd="0" presId="urn:microsoft.com/office/officeart/2008/layout/VerticalCurvedList"/>
    <dgm:cxn modelId="{3146365C-D054-4919-8740-A75D63BBABC1}" type="presOf" srcId="{D392B926-BFE4-4BD8-B10E-204C6E72CC4C}" destId="{17E7328A-6327-4683-9FF9-487165311353}" srcOrd="0" destOrd="0" presId="urn:microsoft.com/office/officeart/2008/layout/VerticalCurvedList"/>
    <dgm:cxn modelId="{C25FA704-EA94-4F04-87E0-5D233A9B4F1F}" type="presOf" srcId="{6D8D1BAA-2F78-49C1-AC4E-E278F322C2CC}" destId="{E271635F-4B99-4B2E-BB4F-209F4768DDB5}" srcOrd="0" destOrd="0" presId="urn:microsoft.com/office/officeart/2008/layout/VerticalCurvedList"/>
    <dgm:cxn modelId="{B8EF2C8A-F59D-4861-B0B6-5913BC2ADEF3}" srcId="{5DD31769-E4C8-47A7-8FC5-E62022DFE8AC}" destId="{AC8723FF-0A8F-4A3F-BB2B-9E4F937CFE36}" srcOrd="0" destOrd="0" parTransId="{9DFBD8BD-44E7-4B81-86D0-A6C1060117F5}" sibTransId="{CB5B4F00-221A-420B-9962-086D64182E74}"/>
    <dgm:cxn modelId="{821A5462-0535-49A7-95FF-0E1EE6651F8C}" srcId="{5DD31769-E4C8-47A7-8FC5-E62022DFE8AC}" destId="{6D8D1BAA-2F78-49C1-AC4E-E278F322C2CC}" srcOrd="2" destOrd="0" parTransId="{23B901EE-BC7C-4357-9B0B-ADD4BFC995B8}" sibTransId="{84A7E933-092F-4636-BC10-87CE27D137EF}"/>
    <dgm:cxn modelId="{5DBE3BD9-6CBD-4733-B65C-3778D863DB4B}" type="presOf" srcId="{AC8723FF-0A8F-4A3F-BB2B-9E4F937CFE36}" destId="{93AE1C78-4E47-471F-8B2C-2B99216A6279}" srcOrd="0" destOrd="0" presId="urn:microsoft.com/office/officeart/2008/layout/VerticalCurvedList"/>
    <dgm:cxn modelId="{20E18B89-BAB3-4488-B572-76BD68F85001}" type="presOf" srcId="{5DD31769-E4C8-47A7-8FC5-E62022DFE8AC}" destId="{AC8AE674-1871-4675-92B6-0CED3D7680C9}" srcOrd="0" destOrd="0" presId="urn:microsoft.com/office/officeart/2008/layout/VerticalCurvedList"/>
    <dgm:cxn modelId="{7B818D61-8CDC-4CD0-9952-F166DA3E2105}" srcId="{5DD31769-E4C8-47A7-8FC5-E62022DFE8AC}" destId="{D392B926-BFE4-4BD8-B10E-204C6E72CC4C}" srcOrd="1" destOrd="0" parTransId="{436C90E1-C72D-4FD2-B213-DA5ADA5FC5DD}" sibTransId="{0955A251-DD4E-4492-939F-CE7363D73057}"/>
    <dgm:cxn modelId="{003E3BFC-376B-4028-9969-D774EDFCC23E}" type="presParOf" srcId="{AC8AE674-1871-4675-92B6-0CED3D7680C9}" destId="{C0C63EAF-0903-4D04-B295-EA1D06B98610}" srcOrd="0" destOrd="0" presId="urn:microsoft.com/office/officeart/2008/layout/VerticalCurvedList"/>
    <dgm:cxn modelId="{79A62D80-122A-41EB-983A-D4BE04104918}" type="presParOf" srcId="{C0C63EAF-0903-4D04-B295-EA1D06B98610}" destId="{6C7F2561-1554-4644-95AC-CC4E938D8F5D}" srcOrd="0" destOrd="0" presId="urn:microsoft.com/office/officeart/2008/layout/VerticalCurvedList"/>
    <dgm:cxn modelId="{66A432AE-FC46-4879-9323-FAF846ECA2E9}" type="presParOf" srcId="{6C7F2561-1554-4644-95AC-CC4E938D8F5D}" destId="{966F295F-9648-49A5-A247-9699961B06EC}" srcOrd="0" destOrd="0" presId="urn:microsoft.com/office/officeart/2008/layout/VerticalCurvedList"/>
    <dgm:cxn modelId="{3FD2CBDE-5EC5-4F45-9506-DF349DA7D203}" type="presParOf" srcId="{6C7F2561-1554-4644-95AC-CC4E938D8F5D}" destId="{ACF22E87-8B65-46A3-86D3-5E201BEABAFD}" srcOrd="1" destOrd="0" presId="urn:microsoft.com/office/officeart/2008/layout/VerticalCurvedList"/>
    <dgm:cxn modelId="{777218FA-78F9-4027-92B6-5146D10AFCD1}" type="presParOf" srcId="{6C7F2561-1554-4644-95AC-CC4E938D8F5D}" destId="{4E0F734D-F02F-42E9-8752-9A7E11DBD0C0}" srcOrd="2" destOrd="0" presId="urn:microsoft.com/office/officeart/2008/layout/VerticalCurvedList"/>
    <dgm:cxn modelId="{EE55BF0F-7B91-482E-AFE2-DC8251343F2F}" type="presParOf" srcId="{6C7F2561-1554-4644-95AC-CC4E938D8F5D}" destId="{1FBE8AAC-89B2-461E-8082-182F5F4607A3}" srcOrd="3" destOrd="0" presId="urn:microsoft.com/office/officeart/2008/layout/VerticalCurvedList"/>
    <dgm:cxn modelId="{03808B1B-597E-42C0-B399-6289C894FDD9}" type="presParOf" srcId="{C0C63EAF-0903-4D04-B295-EA1D06B98610}" destId="{93AE1C78-4E47-471F-8B2C-2B99216A6279}" srcOrd="1" destOrd="0" presId="urn:microsoft.com/office/officeart/2008/layout/VerticalCurvedList"/>
    <dgm:cxn modelId="{7A380E2C-C092-46DD-8603-A84EE02039FA}" type="presParOf" srcId="{C0C63EAF-0903-4D04-B295-EA1D06B98610}" destId="{754C805E-059A-40B7-9BCE-0178F6F550D5}" srcOrd="2" destOrd="0" presId="urn:microsoft.com/office/officeart/2008/layout/VerticalCurvedList"/>
    <dgm:cxn modelId="{BC958AB5-D47A-4B7F-A363-0B865989A833}" type="presParOf" srcId="{754C805E-059A-40B7-9BCE-0178F6F550D5}" destId="{8283E98C-8A1D-4696-9441-25CD5B4CDD80}" srcOrd="0" destOrd="0" presId="urn:microsoft.com/office/officeart/2008/layout/VerticalCurvedList"/>
    <dgm:cxn modelId="{B88F73F3-8012-41EF-9727-1904FD21E158}" type="presParOf" srcId="{C0C63EAF-0903-4D04-B295-EA1D06B98610}" destId="{17E7328A-6327-4683-9FF9-487165311353}" srcOrd="3" destOrd="0" presId="urn:microsoft.com/office/officeart/2008/layout/VerticalCurvedList"/>
    <dgm:cxn modelId="{91CE0243-D94B-45AB-B485-33E784330737}" type="presParOf" srcId="{C0C63EAF-0903-4D04-B295-EA1D06B98610}" destId="{80D7B4DD-E508-4266-BD44-DB986C5F2372}" srcOrd="4" destOrd="0" presId="urn:microsoft.com/office/officeart/2008/layout/VerticalCurvedList"/>
    <dgm:cxn modelId="{5039A45F-4AA5-41DC-8F81-A2F261988FE2}" type="presParOf" srcId="{80D7B4DD-E508-4266-BD44-DB986C5F2372}" destId="{DD8AB68A-388E-4A06-BEC7-0B556E3BC607}" srcOrd="0" destOrd="0" presId="urn:microsoft.com/office/officeart/2008/layout/VerticalCurvedList"/>
    <dgm:cxn modelId="{1BB9BC3D-F89E-4AC5-98D7-403FADEA5816}" type="presParOf" srcId="{C0C63EAF-0903-4D04-B295-EA1D06B98610}" destId="{E271635F-4B99-4B2E-BB4F-209F4768DDB5}" srcOrd="5" destOrd="0" presId="urn:microsoft.com/office/officeart/2008/layout/VerticalCurvedList"/>
    <dgm:cxn modelId="{4D1B7212-E014-4516-B6B5-AE6D976D5B64}" type="presParOf" srcId="{C0C63EAF-0903-4D04-B295-EA1D06B98610}" destId="{786B939C-1569-4A0A-8F7D-4F0DA556E36B}" srcOrd="6" destOrd="0" presId="urn:microsoft.com/office/officeart/2008/layout/VerticalCurvedList"/>
    <dgm:cxn modelId="{CD857F72-11BF-43C0-A820-EFACC755748E}" type="presParOf" srcId="{786B939C-1569-4A0A-8F7D-4F0DA556E36B}" destId="{8D1D85C6-E866-4A00-9747-9A9C4D59AD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22E87-8B65-46A3-86D3-5E201BEABAFD}">
      <dsp:nvSpPr>
        <dsp:cNvPr id="0" name=""/>
        <dsp:cNvSpPr/>
      </dsp:nvSpPr>
      <dsp:spPr>
        <a:xfrm>
          <a:off x="-6269477" y="-959073"/>
          <a:ext cx="7462763" cy="746276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AE1C78-4E47-471F-8B2C-2B99216A6279}">
      <dsp:nvSpPr>
        <dsp:cNvPr id="0" name=""/>
        <dsp:cNvSpPr/>
      </dsp:nvSpPr>
      <dsp:spPr>
        <a:xfrm>
          <a:off x="444285" y="291979"/>
          <a:ext cx="7326014" cy="5837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3341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2">
                  <a:lumMod val="50000"/>
                </a:schemeClr>
              </a:solidFill>
            </a:rPr>
            <a:t>модернизация </a:t>
          </a:r>
          <a:r>
            <a:rPr lang="ru-RU" sz="1700" kern="1200" dirty="0" smtClean="0">
              <a:solidFill>
                <a:schemeClr val="accent2">
                  <a:lumMod val="50000"/>
                </a:schemeClr>
              </a:solidFill>
            </a:rPr>
            <a:t>ИКТ-инфраструктуры единого образовательного пространства</a:t>
          </a:r>
          <a:endParaRPr lang="ru-RU" sz="17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44285" y="291979"/>
        <a:ext cx="7326014" cy="583737"/>
      </dsp:txXfrm>
    </dsp:sp>
    <dsp:sp modelId="{8283E98C-8A1D-4696-9441-25CD5B4CDD80}">
      <dsp:nvSpPr>
        <dsp:cNvPr id="0" name=""/>
        <dsp:cNvSpPr/>
      </dsp:nvSpPr>
      <dsp:spPr>
        <a:xfrm>
          <a:off x="79450" y="219012"/>
          <a:ext cx="729671" cy="729671"/>
        </a:xfrm>
        <a:prstGeom prst="flowChartConnector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7E7328A-6327-4683-9FF9-487165311353}">
      <dsp:nvSpPr>
        <dsp:cNvPr id="0" name=""/>
        <dsp:cNvSpPr/>
      </dsp:nvSpPr>
      <dsp:spPr>
        <a:xfrm>
          <a:off x="924449" y="1167474"/>
          <a:ext cx="6845850" cy="583737"/>
        </a:xfrm>
        <a:prstGeom prst="rect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tint val="50000"/>
                <a:satMod val="300000"/>
              </a:schemeClr>
            </a:gs>
            <a:gs pos="35000">
              <a:schemeClr val="accent4">
                <a:hueOff val="-892954"/>
                <a:satOff val="5380"/>
                <a:lumOff val="431"/>
                <a:alphaOff val="0"/>
                <a:tint val="37000"/>
                <a:satMod val="30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3341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2">
                  <a:lumMod val="50000"/>
                </a:schemeClr>
              </a:solidFill>
            </a:rPr>
            <a:t>расширение предоставления возможности использования ЭО и ДОТ</a:t>
          </a:r>
          <a:endParaRPr lang="ru-RU" sz="17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924449" y="1167474"/>
        <a:ext cx="6845850" cy="583737"/>
      </dsp:txXfrm>
    </dsp:sp>
    <dsp:sp modelId="{DD8AB68A-388E-4A06-BEC7-0B556E3BC607}">
      <dsp:nvSpPr>
        <dsp:cNvPr id="0" name=""/>
        <dsp:cNvSpPr/>
      </dsp:nvSpPr>
      <dsp:spPr>
        <a:xfrm>
          <a:off x="559613" y="1094507"/>
          <a:ext cx="729671" cy="729671"/>
        </a:xfrm>
        <a:prstGeom prst="flowChartConnector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9DC97D2-638A-40BB-BE89-AC4E4DF7A369}">
      <dsp:nvSpPr>
        <dsp:cNvPr id="0" name=""/>
        <dsp:cNvSpPr/>
      </dsp:nvSpPr>
      <dsp:spPr>
        <a:xfrm>
          <a:off x="1144016" y="2042969"/>
          <a:ext cx="6626284" cy="583737"/>
        </a:xfrm>
        <a:prstGeom prst="rect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tint val="50000"/>
                <a:satMod val="300000"/>
              </a:schemeClr>
            </a:gs>
            <a:gs pos="35000">
              <a:schemeClr val="accent4">
                <a:hueOff val="-1785908"/>
                <a:satOff val="10760"/>
                <a:lumOff val="862"/>
                <a:alphaOff val="0"/>
                <a:tint val="37000"/>
                <a:satMod val="30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3341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2">
                  <a:lumMod val="50000"/>
                </a:schemeClr>
              </a:solidFill>
            </a:rPr>
            <a:t>формирование информационной среды системы дополнительного профессионального образования</a:t>
          </a:r>
          <a:endParaRPr lang="ru-RU" sz="17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144016" y="2042969"/>
        <a:ext cx="6626284" cy="583737"/>
      </dsp:txXfrm>
    </dsp:sp>
    <dsp:sp modelId="{0F74F862-3E0F-4C6A-AABD-E0981BF56804}">
      <dsp:nvSpPr>
        <dsp:cNvPr id="0" name=""/>
        <dsp:cNvSpPr/>
      </dsp:nvSpPr>
      <dsp:spPr>
        <a:xfrm>
          <a:off x="779180" y="1970002"/>
          <a:ext cx="729671" cy="729671"/>
        </a:xfrm>
        <a:prstGeom prst="flowChartConnector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2B0DD78-BE49-4437-A290-228CBBCE8807}">
      <dsp:nvSpPr>
        <dsp:cNvPr id="0" name=""/>
        <dsp:cNvSpPr/>
      </dsp:nvSpPr>
      <dsp:spPr>
        <a:xfrm>
          <a:off x="1144016" y="2917909"/>
          <a:ext cx="6626284" cy="583737"/>
        </a:xfrm>
        <a:prstGeom prst="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tint val="50000"/>
                <a:satMod val="300000"/>
              </a:schemeClr>
            </a:gs>
            <a:gs pos="35000">
              <a:schemeClr val="accent4">
                <a:hueOff val="-2678862"/>
                <a:satOff val="16139"/>
                <a:lumOff val="1294"/>
                <a:alphaOff val="0"/>
                <a:tint val="37000"/>
                <a:satMod val="30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3341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2">
                  <a:lumMod val="50000"/>
                </a:schemeClr>
              </a:solidFill>
            </a:rPr>
            <a:t>повышение информационной открытости и прозрачности системы образования</a:t>
          </a:r>
          <a:endParaRPr lang="ru-RU" sz="17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144016" y="2917909"/>
        <a:ext cx="6626284" cy="583737"/>
      </dsp:txXfrm>
    </dsp:sp>
    <dsp:sp modelId="{5E242D1C-25F4-4B1D-A150-6A1D986F0149}">
      <dsp:nvSpPr>
        <dsp:cNvPr id="0" name=""/>
        <dsp:cNvSpPr/>
      </dsp:nvSpPr>
      <dsp:spPr>
        <a:xfrm>
          <a:off x="779180" y="2844942"/>
          <a:ext cx="729671" cy="72967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52107DA-D34C-4FC0-B2CB-83987393E50C}">
      <dsp:nvSpPr>
        <dsp:cNvPr id="0" name=""/>
        <dsp:cNvSpPr/>
      </dsp:nvSpPr>
      <dsp:spPr>
        <a:xfrm>
          <a:off x="924449" y="3793404"/>
          <a:ext cx="6845850" cy="583737"/>
        </a:xfrm>
        <a:prstGeom prst="rec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tint val="50000"/>
                <a:satMod val="300000"/>
              </a:schemeClr>
            </a:gs>
            <a:gs pos="35000">
              <a:schemeClr val="accent4">
                <a:hueOff val="-3571816"/>
                <a:satOff val="21519"/>
                <a:lumOff val="1725"/>
                <a:alphaOff val="0"/>
                <a:tint val="37000"/>
                <a:satMod val="30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3341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2">
                  <a:lumMod val="50000"/>
                </a:schemeClr>
              </a:solidFill>
            </a:rPr>
            <a:t>интеграция АСУ и элементов инфраструктуры электронного правительства</a:t>
          </a:r>
          <a:endParaRPr lang="ru-RU" sz="17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924449" y="3793404"/>
        <a:ext cx="6845850" cy="583737"/>
      </dsp:txXfrm>
    </dsp:sp>
    <dsp:sp modelId="{479B8AA4-8242-4D7E-8426-D92E103FDB15}">
      <dsp:nvSpPr>
        <dsp:cNvPr id="0" name=""/>
        <dsp:cNvSpPr/>
      </dsp:nvSpPr>
      <dsp:spPr>
        <a:xfrm>
          <a:off x="559613" y="3720437"/>
          <a:ext cx="729671" cy="72967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7F066DA-FE14-4527-8D93-0DA3914308B5}">
      <dsp:nvSpPr>
        <dsp:cNvPr id="0" name=""/>
        <dsp:cNvSpPr/>
      </dsp:nvSpPr>
      <dsp:spPr>
        <a:xfrm>
          <a:off x="444285" y="4668899"/>
          <a:ext cx="7326014" cy="583737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3341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2">
                  <a:lumMod val="50000"/>
                </a:schemeClr>
              </a:solidFill>
            </a:rPr>
            <a:t>обеспечение информационной безопасности детей</a:t>
          </a:r>
          <a:endParaRPr lang="ru-RU" sz="17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44285" y="4668899"/>
        <a:ext cx="7326014" cy="583737"/>
      </dsp:txXfrm>
    </dsp:sp>
    <dsp:sp modelId="{A118AD86-5B6E-4C07-A945-5596B79DC665}">
      <dsp:nvSpPr>
        <dsp:cNvPr id="0" name=""/>
        <dsp:cNvSpPr/>
      </dsp:nvSpPr>
      <dsp:spPr>
        <a:xfrm>
          <a:off x="79450" y="4595932"/>
          <a:ext cx="729671" cy="72967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3945D-B181-4AB9-9BE5-4D638EFE079D}">
      <dsp:nvSpPr>
        <dsp:cNvPr id="0" name=""/>
        <dsp:cNvSpPr/>
      </dsp:nvSpPr>
      <dsp:spPr>
        <a:xfrm rot="5400000">
          <a:off x="-326231" y="326235"/>
          <a:ext cx="2174874" cy="15224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АНАЛИЗ</a:t>
          </a:r>
          <a:endParaRPr lang="ru-RU" sz="2000" kern="1200" dirty="0"/>
        </a:p>
      </dsp:txBody>
      <dsp:txXfrm rot="-5400000">
        <a:off x="0" y="761210"/>
        <a:ext cx="1522412" cy="652462"/>
      </dsp:txXfrm>
    </dsp:sp>
    <dsp:sp modelId="{091EE208-D85E-4CDB-ABFC-AB536F099FE1}">
      <dsp:nvSpPr>
        <dsp:cNvPr id="0" name=""/>
        <dsp:cNvSpPr/>
      </dsp:nvSpPr>
      <dsp:spPr>
        <a:xfrm rot="5400000">
          <a:off x="3102371" y="-1579498"/>
          <a:ext cx="1413668" cy="45735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полное описание процессов, которые необходимо сопровождать и которыми нужно управлять </a:t>
          </a:r>
          <a:endParaRPr lang="ru-RU" sz="2200" kern="1200" dirty="0"/>
        </a:p>
      </dsp:txBody>
      <dsp:txXfrm rot="-5400000">
        <a:off x="1522412" y="69471"/>
        <a:ext cx="4504577" cy="1275648"/>
      </dsp:txXfrm>
    </dsp:sp>
    <dsp:sp modelId="{C152605C-90F3-40AA-AE1C-CB77C8EC4201}">
      <dsp:nvSpPr>
        <dsp:cNvPr id="0" name=""/>
        <dsp:cNvSpPr/>
      </dsp:nvSpPr>
      <dsp:spPr>
        <a:xfrm rot="5400000">
          <a:off x="-326231" y="2214895"/>
          <a:ext cx="2174874" cy="15224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ТРЕБОВАНИЯ</a:t>
          </a:r>
          <a:endParaRPr lang="ru-RU" sz="2000" kern="1200" dirty="0"/>
        </a:p>
      </dsp:txBody>
      <dsp:txXfrm rot="-5400000">
        <a:off x="0" y="2649870"/>
        <a:ext cx="1522412" cy="652462"/>
      </dsp:txXfrm>
    </dsp:sp>
    <dsp:sp modelId="{A364CE73-7860-459D-9F86-FED3331F3214}">
      <dsp:nvSpPr>
        <dsp:cNvPr id="0" name=""/>
        <dsp:cNvSpPr/>
      </dsp:nvSpPr>
      <dsp:spPr>
        <a:xfrm rot="5400000">
          <a:off x="3102371" y="308704"/>
          <a:ext cx="1413668" cy="45735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функциональные и технические требования ко всему комплексу АИС региона</a:t>
          </a:r>
          <a:endParaRPr lang="ru-RU" sz="2200" kern="1200" dirty="0"/>
        </a:p>
      </dsp:txBody>
      <dsp:txXfrm rot="-5400000">
        <a:off x="1522412" y="1957673"/>
        <a:ext cx="4504577" cy="1275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22E87-8B65-46A3-86D3-5E201BEABAFD}">
      <dsp:nvSpPr>
        <dsp:cNvPr id="0" name=""/>
        <dsp:cNvSpPr/>
      </dsp:nvSpPr>
      <dsp:spPr>
        <a:xfrm>
          <a:off x="-6267422" y="-959073"/>
          <a:ext cx="7462763" cy="7462763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AE1C78-4E47-471F-8B2C-2B99216A6279}">
      <dsp:nvSpPr>
        <dsp:cNvPr id="0" name=""/>
        <dsp:cNvSpPr/>
      </dsp:nvSpPr>
      <dsp:spPr>
        <a:xfrm>
          <a:off x="769592" y="554461"/>
          <a:ext cx="7002763" cy="110892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208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обеспечение горизонтальных и вертикальных связей во всех АИС</a:t>
          </a:r>
          <a:endParaRPr lang="ru-RU" sz="2900" kern="1200" dirty="0"/>
        </a:p>
      </dsp:txBody>
      <dsp:txXfrm>
        <a:off x="769592" y="554461"/>
        <a:ext cx="7002763" cy="1108923"/>
      </dsp:txXfrm>
    </dsp:sp>
    <dsp:sp modelId="{8283E98C-8A1D-4696-9441-25CD5B4CDD80}">
      <dsp:nvSpPr>
        <dsp:cNvPr id="0" name=""/>
        <dsp:cNvSpPr/>
      </dsp:nvSpPr>
      <dsp:spPr>
        <a:xfrm>
          <a:off x="76515" y="415846"/>
          <a:ext cx="1386154" cy="138615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7E7328A-6327-4683-9FF9-487165311353}">
      <dsp:nvSpPr>
        <dsp:cNvPr id="0" name=""/>
        <dsp:cNvSpPr/>
      </dsp:nvSpPr>
      <dsp:spPr>
        <a:xfrm>
          <a:off x="1172686" y="2217846"/>
          <a:ext cx="6599670" cy="1108923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208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максимальное исключение ручного ввода в экранные формы </a:t>
          </a:r>
          <a:endParaRPr lang="ru-RU" sz="2900" kern="1200" dirty="0"/>
        </a:p>
      </dsp:txBody>
      <dsp:txXfrm>
        <a:off x="1172686" y="2217846"/>
        <a:ext cx="6599670" cy="1108923"/>
      </dsp:txXfrm>
    </dsp:sp>
    <dsp:sp modelId="{DD8AB68A-388E-4A06-BEC7-0B556E3BC607}">
      <dsp:nvSpPr>
        <dsp:cNvPr id="0" name=""/>
        <dsp:cNvSpPr/>
      </dsp:nvSpPr>
      <dsp:spPr>
        <a:xfrm>
          <a:off x="479609" y="2079231"/>
          <a:ext cx="1386154" cy="138615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9DC97D2-638A-40BB-BE89-AC4E4DF7A369}">
      <dsp:nvSpPr>
        <dsp:cNvPr id="0" name=""/>
        <dsp:cNvSpPr/>
      </dsp:nvSpPr>
      <dsp:spPr>
        <a:xfrm>
          <a:off x="769592" y="3881231"/>
          <a:ext cx="7002763" cy="1108923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0208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обеспечение исполнения требований федерального законодательства</a:t>
          </a:r>
          <a:endParaRPr lang="ru-RU" sz="2900" kern="1200" dirty="0"/>
        </a:p>
      </dsp:txBody>
      <dsp:txXfrm>
        <a:off x="769592" y="3881231"/>
        <a:ext cx="7002763" cy="1108923"/>
      </dsp:txXfrm>
    </dsp:sp>
    <dsp:sp modelId="{0F74F862-3E0F-4C6A-AABD-E0981BF56804}">
      <dsp:nvSpPr>
        <dsp:cNvPr id="0" name=""/>
        <dsp:cNvSpPr/>
      </dsp:nvSpPr>
      <dsp:spPr>
        <a:xfrm>
          <a:off x="76515" y="3742615"/>
          <a:ext cx="1386154" cy="138615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0E7C4-4159-4E0B-BB89-F32151CE1B02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67A2A-BAC4-4A00-A451-2B28DDB83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21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0208-B165-4DF5-A308-F6145AF0450D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C451-9DF0-4176-BED3-127967C2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11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0208-B165-4DF5-A308-F6145AF0450D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C451-9DF0-4176-BED3-127967C2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33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0208-B165-4DF5-A308-F6145AF0450D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C451-9DF0-4176-BED3-127967C2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22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0208-B165-4DF5-A308-F6145AF0450D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C451-9DF0-4176-BED3-127967C2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944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0208-B165-4DF5-A308-F6145AF0450D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C451-9DF0-4176-BED3-127967C2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4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0208-B165-4DF5-A308-F6145AF0450D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C451-9DF0-4176-BED3-127967C2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4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0208-B165-4DF5-A308-F6145AF0450D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C451-9DF0-4176-BED3-127967C2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57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0208-B165-4DF5-A308-F6145AF0450D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C451-9DF0-4176-BED3-127967C2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90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0208-B165-4DF5-A308-F6145AF0450D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C451-9DF0-4176-BED3-127967C2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04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0208-B165-4DF5-A308-F6145AF0450D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C451-9DF0-4176-BED3-127967C2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91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0208-B165-4DF5-A308-F6145AF0450D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C451-9DF0-4176-BED3-127967C2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02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80208-B165-4DF5-A308-F6145AF0450D}" type="datetimeFigureOut">
              <a:rPr lang="ru-RU" smtClean="0"/>
              <a:t>27.06.2017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2C451-9DF0-4176-BED3-127967C23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49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646113"/>
            <a:ext cx="5529263" cy="585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836712"/>
            <a:ext cx="8424936" cy="338437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Развитие образования в информационном обществе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0974" y="5661248"/>
            <a:ext cx="6400800" cy="1152128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Казакова Любовь Ивановна, </a:t>
            </a:r>
          </a:p>
          <a:p>
            <a:pPr algn="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Проректор, директор </a:t>
            </a:r>
          </a:p>
          <a:p>
            <a:pPr algn="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Центра информационных технологий образования и </a:t>
            </a:r>
          </a:p>
          <a:p>
            <a:pPr algn="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дистанционного обучения </a:t>
            </a:r>
          </a:p>
          <a:p>
            <a:pPr algn="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ГУ ДПО «ИРО Забайкальского края»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2328863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66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ручной ввод 1"/>
          <p:cNvSpPr/>
          <p:nvPr/>
        </p:nvSpPr>
        <p:spPr>
          <a:xfrm>
            <a:off x="2411760" y="188640"/>
            <a:ext cx="6264696" cy="720080"/>
          </a:xfrm>
          <a:prstGeom prst="flowChartManualInp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дистанционное обучение </a:t>
            </a:r>
            <a:r>
              <a:rPr lang="ru-RU" sz="2800" dirty="0"/>
              <a:t>Забайкалья</a:t>
            </a:r>
          </a:p>
        </p:txBody>
      </p:sp>
      <p:sp>
        <p:nvSpPr>
          <p:cNvPr id="4" name="Блок-схема: ручной ввод 3"/>
          <p:cNvSpPr/>
          <p:nvPr/>
        </p:nvSpPr>
        <p:spPr>
          <a:xfrm>
            <a:off x="2432542" y="1124744"/>
            <a:ext cx="6264696" cy="720080"/>
          </a:xfrm>
          <a:prstGeom prst="flowChartManualInp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электронный журнал и дневник</a:t>
            </a:r>
            <a:endParaRPr lang="ru-RU" sz="2800" dirty="0"/>
          </a:p>
        </p:txBody>
      </p:sp>
      <p:sp>
        <p:nvSpPr>
          <p:cNvPr id="5" name="Блок-схема: ручной ввод 4"/>
          <p:cNvSpPr/>
          <p:nvPr/>
        </p:nvSpPr>
        <p:spPr>
          <a:xfrm>
            <a:off x="2432542" y="2132856"/>
            <a:ext cx="6264696" cy="720080"/>
          </a:xfrm>
          <a:prstGeom prst="flowChartManualInp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электронная очередь</a:t>
            </a:r>
            <a:endParaRPr lang="ru-RU" sz="3200" dirty="0"/>
          </a:p>
        </p:txBody>
      </p:sp>
      <p:sp>
        <p:nvSpPr>
          <p:cNvPr id="6" name="Блок-схема: ручной ввод 5"/>
          <p:cNvSpPr/>
          <p:nvPr/>
        </p:nvSpPr>
        <p:spPr>
          <a:xfrm>
            <a:off x="2432542" y="3140968"/>
            <a:ext cx="6264696" cy="720080"/>
          </a:xfrm>
          <a:prstGeom prst="flowChartManualInp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социально-психологическое тестирование</a:t>
            </a:r>
            <a:endParaRPr lang="ru-RU" sz="2400" dirty="0"/>
          </a:p>
        </p:txBody>
      </p:sp>
      <p:sp>
        <p:nvSpPr>
          <p:cNvPr id="7" name="Блок-схема: ручной ввод 6"/>
          <p:cNvSpPr/>
          <p:nvPr/>
        </p:nvSpPr>
        <p:spPr>
          <a:xfrm>
            <a:off x="2442011" y="4149080"/>
            <a:ext cx="6264696" cy="720080"/>
          </a:xfrm>
          <a:prstGeom prst="flowChartManualInp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Электронная </a:t>
            </a:r>
            <a:r>
              <a:rPr lang="ru-RU" sz="2800" dirty="0"/>
              <a:t>библиотека</a:t>
            </a:r>
          </a:p>
        </p:txBody>
      </p:sp>
      <p:sp>
        <p:nvSpPr>
          <p:cNvPr id="8" name="Блок-схема: ручной ввод 7"/>
          <p:cNvSpPr/>
          <p:nvPr/>
        </p:nvSpPr>
        <p:spPr>
          <a:xfrm>
            <a:off x="2442011" y="5229200"/>
            <a:ext cx="6264696" cy="720080"/>
          </a:xfrm>
          <a:prstGeom prst="flowChartManualInp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Учет </a:t>
            </a:r>
            <a:r>
              <a:rPr lang="ru-RU" sz="2800" dirty="0"/>
              <a:t>контингента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17" y="2243138"/>
            <a:ext cx="22320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965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80" y="2297839"/>
            <a:ext cx="2429185" cy="228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Блок-схема: ручной ввод 1"/>
          <p:cNvSpPr/>
          <p:nvPr/>
        </p:nvSpPr>
        <p:spPr>
          <a:xfrm>
            <a:off x="2411760" y="188640"/>
            <a:ext cx="6264696" cy="720080"/>
          </a:xfrm>
          <a:prstGeom prst="flowChartManualInp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система мониторинга</a:t>
            </a:r>
          </a:p>
        </p:txBody>
      </p:sp>
      <p:sp>
        <p:nvSpPr>
          <p:cNvPr id="4" name="Блок-схема: ручной ввод 3"/>
          <p:cNvSpPr/>
          <p:nvPr/>
        </p:nvSpPr>
        <p:spPr>
          <a:xfrm>
            <a:off x="2411760" y="908720"/>
            <a:ext cx="6264696" cy="720080"/>
          </a:xfrm>
          <a:prstGeom prst="flowChartManualInp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корпоративный почтовый сервер </a:t>
            </a:r>
          </a:p>
        </p:txBody>
      </p:sp>
      <p:sp>
        <p:nvSpPr>
          <p:cNvPr id="5" name="Блок-схема: ручной ввод 4"/>
          <p:cNvSpPr/>
          <p:nvPr/>
        </p:nvSpPr>
        <p:spPr>
          <a:xfrm>
            <a:off x="2411760" y="1628800"/>
            <a:ext cx="6264696" cy="720080"/>
          </a:xfrm>
          <a:prstGeom prst="flowChartManualInp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система хостинга сайтов</a:t>
            </a:r>
          </a:p>
        </p:txBody>
      </p:sp>
      <p:sp>
        <p:nvSpPr>
          <p:cNvPr id="6" name="Блок-схема: ручной ввод 5"/>
          <p:cNvSpPr/>
          <p:nvPr/>
        </p:nvSpPr>
        <p:spPr>
          <a:xfrm>
            <a:off x="2395883" y="2348880"/>
            <a:ext cx="6264696" cy="720080"/>
          </a:xfrm>
          <a:prstGeom prst="flowChartManualInp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ИС Экспертиза-СКФ</a:t>
            </a:r>
          </a:p>
        </p:txBody>
      </p:sp>
      <p:sp>
        <p:nvSpPr>
          <p:cNvPr id="7" name="Блок-схема: ручной ввод 6"/>
          <p:cNvSpPr/>
          <p:nvPr/>
        </p:nvSpPr>
        <p:spPr>
          <a:xfrm>
            <a:off x="2395883" y="3068960"/>
            <a:ext cx="6264696" cy="720080"/>
          </a:xfrm>
          <a:prstGeom prst="flowChartManualInp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система блогов</a:t>
            </a:r>
          </a:p>
        </p:txBody>
      </p:sp>
      <p:sp>
        <p:nvSpPr>
          <p:cNvPr id="8" name="Блок-схема: ручной ввод 7"/>
          <p:cNvSpPr/>
          <p:nvPr/>
        </p:nvSpPr>
        <p:spPr>
          <a:xfrm>
            <a:off x="2395883" y="3789040"/>
            <a:ext cx="6264696" cy="720080"/>
          </a:xfrm>
          <a:prstGeom prst="flowChartManualInp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система видеоконференцсвязи</a:t>
            </a:r>
          </a:p>
        </p:txBody>
      </p:sp>
      <p:sp>
        <p:nvSpPr>
          <p:cNvPr id="9" name="Блок-схема: ручной ввод 8"/>
          <p:cNvSpPr/>
          <p:nvPr/>
        </p:nvSpPr>
        <p:spPr>
          <a:xfrm>
            <a:off x="2411760" y="4518588"/>
            <a:ext cx="6264696" cy="720080"/>
          </a:xfrm>
          <a:prstGeom prst="flowChartManualInp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система хранения данных (дата-центр)</a:t>
            </a:r>
          </a:p>
        </p:txBody>
      </p:sp>
      <p:sp>
        <p:nvSpPr>
          <p:cNvPr id="10" name="Блок-схема: ручной ввод 9"/>
          <p:cNvSpPr/>
          <p:nvPr/>
        </p:nvSpPr>
        <p:spPr>
          <a:xfrm>
            <a:off x="2409187" y="5238668"/>
            <a:ext cx="6264696" cy="720080"/>
          </a:xfrm>
          <a:prstGeom prst="flowChartManualInp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единая образовательная социальная сеть</a:t>
            </a:r>
          </a:p>
        </p:txBody>
      </p:sp>
      <p:sp>
        <p:nvSpPr>
          <p:cNvPr id="11" name="Блок-схема: ручной ввод 10"/>
          <p:cNvSpPr/>
          <p:nvPr/>
        </p:nvSpPr>
        <p:spPr>
          <a:xfrm>
            <a:off x="2409187" y="5986667"/>
            <a:ext cx="6264696" cy="720080"/>
          </a:xfrm>
          <a:prstGeom prst="flowChartManualInp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системы, </a:t>
            </a:r>
            <a:r>
              <a:rPr lang="ru-RU" sz="2400" dirty="0"/>
              <a:t>автоматизирующие </a:t>
            </a:r>
            <a:r>
              <a:rPr lang="ru-RU" sz="2400" dirty="0" smtClean="0"/>
              <a:t>подачу </a:t>
            </a:r>
            <a:r>
              <a:rPr lang="ru-RU" sz="2400" dirty="0"/>
              <a:t>заявок</a:t>
            </a:r>
          </a:p>
        </p:txBody>
      </p:sp>
    </p:spTree>
    <p:extLst>
      <p:ext uri="{BB962C8B-B14F-4D97-AF65-F5344CB8AC3E}">
        <p14:creationId xmlns:p14="http://schemas.microsoft.com/office/powerpoint/2010/main" val="2173980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Графический объект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7128"/>
            <a:ext cx="6840760" cy="671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496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5229225" cy="34575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829050"/>
            <a:ext cx="8343900" cy="3028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332656"/>
            <a:ext cx="21621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04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48680"/>
            <a:ext cx="8915400" cy="34004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600430"/>
            <a:ext cx="6078066" cy="325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13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764340"/>
            <a:ext cx="3595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Real-time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мониторинг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8220075" cy="27241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645024"/>
            <a:ext cx="831532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0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95157955"/>
              </p:ext>
            </p:extLst>
          </p:nvPr>
        </p:nvGraphicFramePr>
        <p:xfrm>
          <a:off x="683568" y="836712"/>
          <a:ext cx="784887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843808" y="332656"/>
            <a:ext cx="433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Перспективы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0410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39" y="324534"/>
            <a:ext cx="7585001" cy="28343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82" y="1762686"/>
            <a:ext cx="7595098" cy="28301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78" y="2495326"/>
            <a:ext cx="7600820" cy="35090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38" y="4588792"/>
            <a:ext cx="7597959" cy="28339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38473" y="5611088"/>
            <a:ext cx="54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МАТЕРИАЛЬНО-ТЕХНИЧЕСКОЕ ОБЕСПЕЧЕНИЕ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8472" y="4200064"/>
            <a:ext cx="54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СРЕДСТВА КОММУНИКАЦИИ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3767" y="2692393"/>
            <a:ext cx="54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СИСТЕМЫ УПРАВЛЕНИЯ И СОПРОВОЖДЕНИЯ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8471" y="1289398"/>
            <a:ext cx="54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КАДРОВЫЙ ПОТЕНЦИАЛ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72000" y="248202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Roboto" panose="02000000000000000000" pitchFamily="2" charset="0"/>
              </a:rPr>
              <a:t>ЕОИС региона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36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39" y="324534"/>
            <a:ext cx="7585001" cy="28343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82" y="1762686"/>
            <a:ext cx="7595098" cy="28301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78" y="2495326"/>
            <a:ext cx="7600820" cy="35090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38" y="4588792"/>
            <a:ext cx="7597959" cy="28339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38473" y="5611088"/>
            <a:ext cx="54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МАТЕРИАЛЬНО-ТЕХНИЧЕСКОЕ ОБЕСПЕЧЕНИЕ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8472" y="4200064"/>
            <a:ext cx="54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СРЕДСТВА КОММУНИКАЦИИ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3767" y="2692393"/>
            <a:ext cx="54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СИСТЕМЫ УПРАВЛЕНИЯ И СОПРОВОЖДЕНИЯ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38471" y="1289398"/>
            <a:ext cx="54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КАДРОВЫЙ ПОТЕНЦИАЛ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34215" y="2348880"/>
            <a:ext cx="4608512" cy="1174510"/>
          </a:xfrm>
          <a:prstGeom prst="rect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1324593" y="980728"/>
            <a:ext cx="6218133" cy="1152128"/>
          </a:xfrm>
          <a:prstGeom prst="wedgeRoundRectCallout">
            <a:avLst>
              <a:gd name="adj1" fmla="val 18850"/>
              <a:gd name="adj2" fmla="val 690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ГЛАВНОЕ!!!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97864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2755494" cy="231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332656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представление общей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«идеальной»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модели комплекса АИС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82821362"/>
              </p:ext>
            </p:extLst>
          </p:nvPr>
        </p:nvGraphicFramePr>
        <p:xfrm>
          <a:off x="2771800" y="186632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6879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70300" y="3217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1" name="Picture 3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4148" y="1677094"/>
            <a:ext cx="2787719" cy="4837531"/>
          </a:xfrm>
          <a:prstGeom prst="rect">
            <a:avLst/>
          </a:prstGeom>
          <a:effectLst>
            <a:outerShdw blurRad="304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92" name="Group 320"/>
          <p:cNvGrpSpPr/>
          <p:nvPr/>
        </p:nvGrpSpPr>
        <p:grpSpPr>
          <a:xfrm>
            <a:off x="5176260" y="725042"/>
            <a:ext cx="3894145" cy="2895980"/>
            <a:chOff x="6587611" y="1413567"/>
            <a:chExt cx="2622554" cy="2314575"/>
          </a:xfrm>
        </p:grpSpPr>
        <p:sp>
          <p:nvSpPr>
            <p:cNvPr id="94" name="Freeform 450"/>
            <p:cNvSpPr>
              <a:spLocks/>
            </p:cNvSpPr>
            <p:nvPr/>
          </p:nvSpPr>
          <p:spPr bwMode="auto">
            <a:xfrm>
              <a:off x="6587611" y="3312217"/>
              <a:ext cx="549275" cy="415925"/>
            </a:xfrm>
            <a:custGeom>
              <a:avLst/>
              <a:gdLst>
                <a:gd name="T0" fmla="*/ 0 w 346"/>
                <a:gd name="T1" fmla="*/ 11 h 262"/>
                <a:gd name="T2" fmla="*/ 346 w 346"/>
                <a:gd name="T3" fmla="*/ 262 h 262"/>
                <a:gd name="T4" fmla="*/ 346 w 346"/>
                <a:gd name="T5" fmla="*/ 0 h 262"/>
                <a:gd name="T6" fmla="*/ 0 w 346"/>
                <a:gd name="T7" fmla="*/ 1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262">
                  <a:moveTo>
                    <a:pt x="0" y="11"/>
                  </a:moveTo>
                  <a:lnTo>
                    <a:pt x="346" y="262"/>
                  </a:lnTo>
                  <a:lnTo>
                    <a:pt x="346" y="0"/>
                  </a:lnTo>
                  <a:lnTo>
                    <a:pt x="0" y="11"/>
                  </a:lnTo>
                  <a:close/>
                </a:path>
              </a:pathLst>
            </a:cu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451"/>
            <p:cNvSpPr>
              <a:spLocks/>
            </p:cNvSpPr>
            <p:nvPr/>
          </p:nvSpPr>
          <p:spPr bwMode="auto">
            <a:xfrm>
              <a:off x="6593965" y="1413567"/>
              <a:ext cx="2616200" cy="1916112"/>
            </a:xfrm>
            <a:custGeom>
              <a:avLst/>
              <a:gdLst>
                <a:gd name="T0" fmla="*/ 197 w 1648"/>
                <a:gd name="T1" fmla="*/ 21 h 1207"/>
                <a:gd name="T2" fmla="*/ 0 w 1648"/>
                <a:gd name="T3" fmla="*/ 1207 h 1207"/>
                <a:gd name="T4" fmla="*/ 1440 w 1648"/>
                <a:gd name="T5" fmla="*/ 1207 h 1207"/>
                <a:gd name="T6" fmla="*/ 1648 w 1648"/>
                <a:gd name="T7" fmla="*/ 0 h 1207"/>
                <a:gd name="T8" fmla="*/ 197 w 1648"/>
                <a:gd name="T9" fmla="*/ 21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8" h="1207">
                  <a:moveTo>
                    <a:pt x="197" y="21"/>
                  </a:moveTo>
                  <a:lnTo>
                    <a:pt x="0" y="1207"/>
                  </a:lnTo>
                  <a:lnTo>
                    <a:pt x="1440" y="1207"/>
                  </a:lnTo>
                  <a:lnTo>
                    <a:pt x="1648" y="0"/>
                  </a:lnTo>
                  <a:lnTo>
                    <a:pt x="197" y="21"/>
                  </a:lnTo>
                  <a:close/>
                </a:path>
              </a:pathLst>
            </a:cu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6" name="Group 641"/>
          <p:cNvGrpSpPr/>
          <p:nvPr/>
        </p:nvGrpSpPr>
        <p:grpSpPr>
          <a:xfrm>
            <a:off x="107504" y="644691"/>
            <a:ext cx="4000252" cy="2720672"/>
            <a:chOff x="1190626" y="1689100"/>
            <a:chExt cx="2927351" cy="2281237"/>
          </a:xfrm>
        </p:grpSpPr>
        <p:sp>
          <p:nvSpPr>
            <p:cNvPr id="97" name="Freeform 444"/>
            <p:cNvSpPr>
              <a:spLocks/>
            </p:cNvSpPr>
            <p:nvPr/>
          </p:nvSpPr>
          <p:spPr bwMode="auto">
            <a:xfrm>
              <a:off x="1190626" y="1689100"/>
              <a:ext cx="2919413" cy="1873250"/>
            </a:xfrm>
            <a:custGeom>
              <a:avLst/>
              <a:gdLst>
                <a:gd name="T0" fmla="*/ 1419 w 1839"/>
                <a:gd name="T1" fmla="*/ 1105 h 1180"/>
                <a:gd name="T2" fmla="*/ 1425 w 1839"/>
                <a:gd name="T3" fmla="*/ 1111 h 1180"/>
                <a:gd name="T4" fmla="*/ 1839 w 1839"/>
                <a:gd name="T5" fmla="*/ 1089 h 1180"/>
                <a:gd name="T6" fmla="*/ 1807 w 1839"/>
                <a:gd name="T7" fmla="*/ 74 h 1180"/>
                <a:gd name="T8" fmla="*/ 155 w 1839"/>
                <a:gd name="T9" fmla="*/ 0 h 1180"/>
                <a:gd name="T10" fmla="*/ 0 w 1839"/>
                <a:gd name="T11" fmla="*/ 1180 h 1180"/>
                <a:gd name="T12" fmla="*/ 1419 w 1839"/>
                <a:gd name="T13" fmla="*/ 1111 h 1180"/>
                <a:gd name="T14" fmla="*/ 1419 w 1839"/>
                <a:gd name="T15" fmla="*/ 1111 h 1180"/>
                <a:gd name="T16" fmla="*/ 1419 w 1839"/>
                <a:gd name="T17" fmla="*/ 1105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9" h="1180">
                  <a:moveTo>
                    <a:pt x="1419" y="1105"/>
                  </a:moveTo>
                  <a:lnTo>
                    <a:pt x="1425" y="1111"/>
                  </a:lnTo>
                  <a:lnTo>
                    <a:pt x="1839" y="1089"/>
                  </a:lnTo>
                  <a:lnTo>
                    <a:pt x="1807" y="74"/>
                  </a:lnTo>
                  <a:lnTo>
                    <a:pt x="155" y="0"/>
                  </a:lnTo>
                  <a:lnTo>
                    <a:pt x="0" y="1180"/>
                  </a:lnTo>
                  <a:lnTo>
                    <a:pt x="1419" y="1111"/>
                  </a:lnTo>
                  <a:lnTo>
                    <a:pt x="1419" y="1111"/>
                  </a:lnTo>
                  <a:lnTo>
                    <a:pt x="1419" y="1105"/>
                  </a:lnTo>
                  <a:close/>
                </a:path>
              </a:pathLst>
            </a:cu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447"/>
            <p:cNvSpPr>
              <a:spLocks/>
            </p:cNvSpPr>
            <p:nvPr/>
          </p:nvSpPr>
          <p:spPr bwMode="auto">
            <a:xfrm>
              <a:off x="3452814" y="3417887"/>
              <a:ext cx="665163" cy="552450"/>
            </a:xfrm>
            <a:custGeom>
              <a:avLst/>
              <a:gdLst>
                <a:gd name="T0" fmla="*/ 5 w 419"/>
                <a:gd name="T1" fmla="*/ 22 h 348"/>
                <a:gd name="T2" fmla="*/ 0 w 419"/>
                <a:gd name="T3" fmla="*/ 22 h 348"/>
                <a:gd name="T4" fmla="*/ 0 w 419"/>
                <a:gd name="T5" fmla="*/ 348 h 348"/>
                <a:gd name="T6" fmla="*/ 164 w 419"/>
                <a:gd name="T7" fmla="*/ 203 h 348"/>
                <a:gd name="T8" fmla="*/ 419 w 419"/>
                <a:gd name="T9" fmla="*/ 0 h 348"/>
                <a:gd name="T10" fmla="*/ 5 w 419"/>
                <a:gd name="T11" fmla="*/ 22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48">
                  <a:moveTo>
                    <a:pt x="5" y="22"/>
                  </a:moveTo>
                  <a:lnTo>
                    <a:pt x="0" y="22"/>
                  </a:lnTo>
                  <a:lnTo>
                    <a:pt x="0" y="348"/>
                  </a:lnTo>
                  <a:lnTo>
                    <a:pt x="164" y="203"/>
                  </a:lnTo>
                  <a:lnTo>
                    <a:pt x="419" y="0"/>
                  </a:lnTo>
                  <a:lnTo>
                    <a:pt x="5" y="22"/>
                  </a:lnTo>
                  <a:close/>
                </a:path>
              </a:pathLst>
            </a:custGeom>
            <a:ln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2" name="Group 649"/>
          <p:cNvGrpSpPr/>
          <p:nvPr/>
        </p:nvGrpSpPr>
        <p:grpSpPr>
          <a:xfrm flipV="1">
            <a:off x="5192450" y="3429000"/>
            <a:ext cx="3844046" cy="3258421"/>
            <a:chOff x="6488114" y="1562100"/>
            <a:chExt cx="2616200" cy="2314575"/>
          </a:xfrm>
        </p:grpSpPr>
        <p:sp>
          <p:nvSpPr>
            <p:cNvPr id="104" name="Freeform 450"/>
            <p:cNvSpPr>
              <a:spLocks/>
            </p:cNvSpPr>
            <p:nvPr/>
          </p:nvSpPr>
          <p:spPr bwMode="auto">
            <a:xfrm>
              <a:off x="6488114" y="3460750"/>
              <a:ext cx="549275" cy="415925"/>
            </a:xfrm>
            <a:custGeom>
              <a:avLst/>
              <a:gdLst>
                <a:gd name="T0" fmla="*/ 0 w 346"/>
                <a:gd name="T1" fmla="*/ 11 h 262"/>
                <a:gd name="T2" fmla="*/ 346 w 346"/>
                <a:gd name="T3" fmla="*/ 262 h 262"/>
                <a:gd name="T4" fmla="*/ 346 w 346"/>
                <a:gd name="T5" fmla="*/ 0 h 262"/>
                <a:gd name="T6" fmla="*/ 0 w 346"/>
                <a:gd name="T7" fmla="*/ 1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262">
                  <a:moveTo>
                    <a:pt x="0" y="11"/>
                  </a:moveTo>
                  <a:lnTo>
                    <a:pt x="346" y="262"/>
                  </a:lnTo>
                  <a:lnTo>
                    <a:pt x="346" y="0"/>
                  </a:lnTo>
                  <a:lnTo>
                    <a:pt x="0" y="11"/>
                  </a:lnTo>
                  <a:close/>
                </a:path>
              </a:pathLst>
            </a:custGeom>
            <a:ln/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451"/>
            <p:cNvSpPr>
              <a:spLocks/>
            </p:cNvSpPr>
            <p:nvPr/>
          </p:nvSpPr>
          <p:spPr bwMode="auto">
            <a:xfrm>
              <a:off x="6488114" y="1562100"/>
              <a:ext cx="2616200" cy="1916112"/>
            </a:xfrm>
            <a:custGeom>
              <a:avLst/>
              <a:gdLst>
                <a:gd name="T0" fmla="*/ 197 w 1648"/>
                <a:gd name="T1" fmla="*/ 21 h 1207"/>
                <a:gd name="T2" fmla="*/ 0 w 1648"/>
                <a:gd name="T3" fmla="*/ 1207 h 1207"/>
                <a:gd name="T4" fmla="*/ 1440 w 1648"/>
                <a:gd name="T5" fmla="*/ 1207 h 1207"/>
                <a:gd name="T6" fmla="*/ 1648 w 1648"/>
                <a:gd name="T7" fmla="*/ 0 h 1207"/>
                <a:gd name="T8" fmla="*/ 197 w 1648"/>
                <a:gd name="T9" fmla="*/ 21 h 1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8" h="1207">
                  <a:moveTo>
                    <a:pt x="197" y="21"/>
                  </a:moveTo>
                  <a:lnTo>
                    <a:pt x="0" y="1207"/>
                  </a:lnTo>
                  <a:lnTo>
                    <a:pt x="1440" y="1207"/>
                  </a:lnTo>
                  <a:lnTo>
                    <a:pt x="1648" y="0"/>
                  </a:lnTo>
                  <a:lnTo>
                    <a:pt x="197" y="21"/>
                  </a:lnTo>
                  <a:close/>
                </a:path>
              </a:pathLst>
            </a:custGeom>
            <a:ln/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6" name="Group 653"/>
          <p:cNvGrpSpPr/>
          <p:nvPr/>
        </p:nvGrpSpPr>
        <p:grpSpPr>
          <a:xfrm flipV="1">
            <a:off x="461252" y="3346871"/>
            <a:ext cx="3501868" cy="3400325"/>
            <a:chOff x="1190626" y="1689100"/>
            <a:chExt cx="2927351" cy="2281237"/>
          </a:xfrm>
        </p:grpSpPr>
        <p:sp>
          <p:nvSpPr>
            <p:cNvPr id="107" name="Freeform 444"/>
            <p:cNvSpPr>
              <a:spLocks/>
            </p:cNvSpPr>
            <p:nvPr/>
          </p:nvSpPr>
          <p:spPr bwMode="auto">
            <a:xfrm>
              <a:off x="1190626" y="1689100"/>
              <a:ext cx="2919413" cy="1873250"/>
            </a:xfrm>
            <a:custGeom>
              <a:avLst/>
              <a:gdLst>
                <a:gd name="T0" fmla="*/ 1419 w 1839"/>
                <a:gd name="T1" fmla="*/ 1105 h 1180"/>
                <a:gd name="T2" fmla="*/ 1425 w 1839"/>
                <a:gd name="T3" fmla="*/ 1111 h 1180"/>
                <a:gd name="T4" fmla="*/ 1839 w 1839"/>
                <a:gd name="T5" fmla="*/ 1089 h 1180"/>
                <a:gd name="T6" fmla="*/ 1807 w 1839"/>
                <a:gd name="T7" fmla="*/ 74 h 1180"/>
                <a:gd name="T8" fmla="*/ 155 w 1839"/>
                <a:gd name="T9" fmla="*/ 0 h 1180"/>
                <a:gd name="T10" fmla="*/ 0 w 1839"/>
                <a:gd name="T11" fmla="*/ 1180 h 1180"/>
                <a:gd name="T12" fmla="*/ 1419 w 1839"/>
                <a:gd name="T13" fmla="*/ 1111 h 1180"/>
                <a:gd name="T14" fmla="*/ 1419 w 1839"/>
                <a:gd name="T15" fmla="*/ 1111 h 1180"/>
                <a:gd name="T16" fmla="*/ 1419 w 1839"/>
                <a:gd name="T17" fmla="*/ 1105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9" h="1180">
                  <a:moveTo>
                    <a:pt x="1419" y="1105"/>
                  </a:moveTo>
                  <a:lnTo>
                    <a:pt x="1425" y="1111"/>
                  </a:lnTo>
                  <a:lnTo>
                    <a:pt x="1839" y="1089"/>
                  </a:lnTo>
                  <a:lnTo>
                    <a:pt x="1807" y="74"/>
                  </a:lnTo>
                  <a:lnTo>
                    <a:pt x="155" y="0"/>
                  </a:lnTo>
                  <a:lnTo>
                    <a:pt x="0" y="1180"/>
                  </a:lnTo>
                  <a:lnTo>
                    <a:pt x="1419" y="1111"/>
                  </a:lnTo>
                  <a:lnTo>
                    <a:pt x="1419" y="1111"/>
                  </a:lnTo>
                  <a:lnTo>
                    <a:pt x="1419" y="1105"/>
                  </a:lnTo>
                  <a:close/>
                </a:path>
              </a:pathLst>
            </a:cu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447"/>
            <p:cNvSpPr>
              <a:spLocks/>
            </p:cNvSpPr>
            <p:nvPr/>
          </p:nvSpPr>
          <p:spPr bwMode="auto">
            <a:xfrm>
              <a:off x="3452814" y="3417887"/>
              <a:ext cx="665163" cy="552450"/>
            </a:xfrm>
            <a:custGeom>
              <a:avLst/>
              <a:gdLst>
                <a:gd name="T0" fmla="*/ 5 w 419"/>
                <a:gd name="T1" fmla="*/ 22 h 348"/>
                <a:gd name="T2" fmla="*/ 0 w 419"/>
                <a:gd name="T3" fmla="*/ 22 h 348"/>
                <a:gd name="T4" fmla="*/ 0 w 419"/>
                <a:gd name="T5" fmla="*/ 348 h 348"/>
                <a:gd name="T6" fmla="*/ 164 w 419"/>
                <a:gd name="T7" fmla="*/ 203 h 348"/>
                <a:gd name="T8" fmla="*/ 419 w 419"/>
                <a:gd name="T9" fmla="*/ 0 h 348"/>
                <a:gd name="T10" fmla="*/ 5 w 419"/>
                <a:gd name="T11" fmla="*/ 22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48">
                  <a:moveTo>
                    <a:pt x="5" y="22"/>
                  </a:moveTo>
                  <a:lnTo>
                    <a:pt x="0" y="22"/>
                  </a:lnTo>
                  <a:lnTo>
                    <a:pt x="0" y="348"/>
                  </a:lnTo>
                  <a:lnTo>
                    <a:pt x="164" y="203"/>
                  </a:lnTo>
                  <a:lnTo>
                    <a:pt x="419" y="0"/>
                  </a:lnTo>
                  <a:lnTo>
                    <a:pt x="5" y="22"/>
                  </a:lnTo>
                  <a:close/>
                </a:path>
              </a:pathLst>
            </a:custGeom>
            <a:ln/>
            <a:extLst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406007" y="4783740"/>
            <a:ext cx="3616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>
                <a:schemeClr val="tx2"/>
              </a:buClr>
              <a:buSzPct val="130000"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Helvetica Light"/>
                <a:cs typeface="Helvetica Light"/>
              </a:rPr>
              <a:t>Оценка рисков</a:t>
            </a:r>
            <a:endParaRPr lang="en-US" altLang="ru-RU" sz="20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250" y="1015374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>
                <a:schemeClr val="tx2"/>
              </a:buClr>
              <a:buSzPct val="130000"/>
              <a:defRPr/>
            </a:pPr>
            <a:r>
              <a:rPr lang="ru-RU" altLang="ru-RU" sz="2000" dirty="0">
                <a:solidFill>
                  <a:schemeClr val="bg1">
                    <a:lumMod val="95000"/>
                  </a:schemeClr>
                </a:solidFill>
                <a:latin typeface="Helvetica Light"/>
                <a:cs typeface="Helvetica Light"/>
              </a:rPr>
              <a:t>мониторинг и оценка </a:t>
            </a:r>
            <a:r>
              <a:rPr lang="ru-RU" altLang="ru-RU" sz="2000" dirty="0" smtClean="0">
                <a:solidFill>
                  <a:schemeClr val="bg1">
                    <a:lumMod val="95000"/>
                  </a:schemeClr>
                </a:solidFill>
                <a:latin typeface="Helvetica Light"/>
                <a:cs typeface="Helvetica Light"/>
              </a:rPr>
              <a:t>имеющихся </a:t>
            </a:r>
            <a:r>
              <a:rPr lang="ru-RU" altLang="ru-RU" sz="2000" dirty="0">
                <a:solidFill>
                  <a:schemeClr val="bg1">
                    <a:lumMod val="95000"/>
                  </a:schemeClr>
                </a:solidFill>
                <a:latin typeface="Helvetica Light"/>
                <a:cs typeface="Helvetica Light"/>
              </a:rPr>
              <a:t>в регионе </a:t>
            </a:r>
            <a:r>
              <a:rPr lang="ru-RU" altLang="ru-RU" sz="2000" dirty="0" smtClean="0">
                <a:solidFill>
                  <a:schemeClr val="bg1">
                    <a:lumMod val="95000"/>
                  </a:schemeClr>
                </a:solidFill>
                <a:latin typeface="Helvetica Light"/>
                <a:cs typeface="Helvetica Light"/>
              </a:rPr>
              <a:t>систем на </a:t>
            </a:r>
            <a:r>
              <a:rPr lang="ru-RU" altLang="ru-RU" sz="2000" dirty="0">
                <a:solidFill>
                  <a:schemeClr val="bg1">
                    <a:lumMod val="95000"/>
                  </a:schemeClr>
                </a:solidFill>
                <a:latin typeface="Helvetica Light"/>
                <a:cs typeface="Helvetica Light"/>
              </a:rPr>
              <a:t>исходный </a:t>
            </a:r>
            <a:r>
              <a:rPr lang="ru-RU" altLang="ru-RU" sz="2000" dirty="0" smtClean="0">
                <a:solidFill>
                  <a:schemeClr val="bg1">
                    <a:lumMod val="95000"/>
                  </a:schemeClr>
                </a:solidFill>
                <a:latin typeface="Helvetica Light"/>
                <a:cs typeface="Helvetica Light"/>
              </a:rPr>
              <a:t>момент</a:t>
            </a:r>
            <a:endParaRPr lang="ru-RU" altLang="ru-RU" sz="800" dirty="0">
              <a:solidFill>
                <a:schemeClr val="bg1">
                  <a:lumMod val="9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4128" y="1235656"/>
            <a:ext cx="3298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dirty="0" smtClean="0">
                <a:solidFill>
                  <a:schemeClr val="bg1">
                    <a:lumMod val="95000"/>
                  </a:schemeClr>
                </a:solidFill>
                <a:latin typeface="Helvetica Light"/>
                <a:cs typeface="Helvetica Light"/>
              </a:rPr>
              <a:t>Оценка АИС, предлагаемых на рынке вендорами </a:t>
            </a:r>
            <a:endParaRPr lang="ru-RU" dirty="0">
              <a:solidFill>
                <a:schemeClr val="bg1">
                  <a:lumMod val="9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066" y="4652008"/>
            <a:ext cx="33320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Анализ </a:t>
            </a:r>
          </a:p>
          <a:p>
            <a:pPr algn="ctr"/>
            <a:r>
              <a:rPr lang="ru-RU" altLang="ru-RU" sz="2000" dirty="0" smtClean="0">
                <a:solidFill>
                  <a:srgbClr val="FFFFFF"/>
                </a:solidFill>
                <a:latin typeface="Helvetica Light"/>
                <a:cs typeface="Helvetica Light"/>
              </a:rPr>
              <a:t>использования АИС</a:t>
            </a:r>
            <a:endParaRPr lang="ru-RU" altLang="ru-RU" sz="2000" dirty="0">
              <a:solidFill>
                <a:srgbClr val="FFFFFF"/>
              </a:solidFill>
              <a:latin typeface="Helvetica Light"/>
              <a:cs typeface="Helvetica Light"/>
            </a:endParaRPr>
          </a:p>
          <a:p>
            <a:pPr algn="ctr"/>
            <a:endParaRPr lang="ru-RU" sz="2000" dirty="0">
              <a:latin typeface="Helvetica Light"/>
              <a:cs typeface="Helvetica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31640" y="54993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Анализ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и оценка внутреннего и внешнего состояния среды 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07756" y="2518504"/>
            <a:ext cx="1015021" cy="31547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19900" b="1" dirty="0" smtClean="0">
                <a:solidFill>
                  <a:schemeClr val="accent2">
                    <a:lumMod val="50000"/>
                  </a:schemeClr>
                </a:solidFill>
              </a:rPr>
              <a:t>!</a:t>
            </a:r>
            <a:endParaRPr lang="ru-RU" sz="199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5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332656"/>
            <a:ext cx="6834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Основные требования к реализации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35614552"/>
              </p:ext>
            </p:extLst>
          </p:nvPr>
        </p:nvGraphicFramePr>
        <p:xfrm>
          <a:off x="683568" y="836712"/>
          <a:ext cx="784887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4311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332656"/>
            <a:ext cx="6834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Единые требования к АИС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47142161"/>
              </p:ext>
            </p:extLst>
          </p:nvPr>
        </p:nvGraphicFramePr>
        <p:xfrm>
          <a:off x="683568" y="836712"/>
          <a:ext cx="784887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3330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 со стрелками влево/вправо 7"/>
          <p:cNvSpPr/>
          <p:nvPr/>
        </p:nvSpPr>
        <p:spPr>
          <a:xfrm>
            <a:off x="2195736" y="260648"/>
            <a:ext cx="4680520" cy="5688632"/>
          </a:xfrm>
          <a:prstGeom prst="leftRightArrowCallou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3440323" y="548680"/>
            <a:ext cx="2326903" cy="3067360"/>
            <a:chOff x="3419872" y="1916832"/>
            <a:chExt cx="2326903" cy="306736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1916832"/>
              <a:ext cx="2326903" cy="1747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3460775" y="3660753"/>
              <a:ext cx="2286000" cy="13234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>
                      <a:lumMod val="95000"/>
                    </a:schemeClr>
                  </a:solidFill>
                </a:rPr>
                <a:t>Образовательный портал Забайкальского края </a:t>
              </a:r>
              <a:endParaRPr lang="ru-RU" sz="2000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67544" y="2104089"/>
            <a:ext cx="2232248" cy="2001749"/>
            <a:chOff x="1261710" y="3501008"/>
            <a:chExt cx="2232248" cy="200174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3501008"/>
              <a:ext cx="1804356" cy="1355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261710" y="4856426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Системы сопровождения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410282" y="2104089"/>
            <a:ext cx="2232248" cy="2278748"/>
            <a:chOff x="1261710" y="3501008"/>
            <a:chExt cx="2232248" cy="2278748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3501008"/>
              <a:ext cx="1804356" cy="1355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261710" y="4856426"/>
              <a:ext cx="22322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Системы </a:t>
              </a:r>
              <a:r>
                <a:rPr lang="ru-RU" dirty="0" smtClean="0"/>
                <a:t>организации и управления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6726231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254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Helvetica Light</vt:lpstr>
      <vt:lpstr>Roboto</vt:lpstr>
      <vt:lpstr>Тема Office</vt:lpstr>
      <vt:lpstr>Развитие образования в информационном обществе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модели смешанного обучения в условиях реализации ФГОС</dc:title>
  <dc:creator>LyubovIvanovna</dc:creator>
  <cp:lastModifiedBy>irtech</cp:lastModifiedBy>
  <cp:revision>62</cp:revision>
  <dcterms:created xsi:type="dcterms:W3CDTF">2015-05-13T07:54:30Z</dcterms:created>
  <dcterms:modified xsi:type="dcterms:W3CDTF">2017-06-27T06:45:42Z</dcterms:modified>
</cp:coreProperties>
</file>