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7" r:id="rId6"/>
    <p:sldId id="280" r:id="rId7"/>
    <p:sldId id="281" r:id="rId8"/>
    <p:sldId id="278" r:id="rId9"/>
    <p:sldId id="279" r:id="rId10"/>
    <p:sldId id="260" r:id="rId11"/>
    <p:sldId id="261" r:id="rId12"/>
    <p:sldId id="263" r:id="rId13"/>
    <p:sldId id="268" r:id="rId14"/>
    <p:sldId id="269" r:id="rId15"/>
    <p:sldId id="264" r:id="rId16"/>
    <p:sldId id="270" r:id="rId17"/>
    <p:sldId id="272" r:id="rId18"/>
    <p:sldId id="265" r:id="rId19"/>
    <p:sldId id="271" r:id="rId20"/>
    <p:sldId id="274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u="sng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Иные</c:v>
                </c:pt>
                <c:pt idx="1">
                  <c:v>iOS</c:v>
                </c:pt>
                <c:pt idx="2">
                  <c:v>Android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6.0000000000000067E-2</c:v>
                </c:pt>
                <c:pt idx="1">
                  <c:v>0.25</c:v>
                </c:pt>
                <c:pt idx="2">
                  <c:v>0.69000000000000095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1216141732283464"/>
          <c:y val="0.42515526574803147"/>
          <c:w val="0.17533858267716557"/>
          <c:h val="0.303954970472441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A51F-296D-4FD1-BBAA-38607F9E28DE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35F02-9127-4258-A701-31337BB79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5F02-9127-4258-A701-31337BB79EB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AFAA-A47E-48CD-92CF-8A1E5038A218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7B38-7378-425B-909B-085A73C09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sbonline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sbonline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sbonlin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81642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M-Learning in ESP </a:t>
            </a:r>
            <a:br>
              <a:rPr lang="en-US" sz="3600" b="1" dirty="0" smtClean="0"/>
            </a:br>
            <a:r>
              <a:rPr lang="en-US" sz="3600" b="1" dirty="0" smtClean="0"/>
              <a:t>(English for specific purposes):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dirty="0" smtClean="0"/>
              <a:t>Опыт создания мобильного приложения для сдачи экзамена по английскому языку </a:t>
            </a:r>
            <a:br>
              <a:rPr lang="ru-RU" b="1" dirty="0" smtClean="0"/>
            </a:br>
            <a:r>
              <a:rPr lang="ru-RU" b="1" dirty="0" smtClean="0"/>
              <a:t>в магистратуре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Невежина Светлана Борисовна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Омский государственный университет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2015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Studio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андроид студио 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16824" cy="43204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Studio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андроид студ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72808" cy="45116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ic_laun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340768"/>
            <a:ext cx="4320480" cy="4320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556792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установки приложения: </a:t>
            </a:r>
          </a:p>
          <a:p>
            <a:pPr algn="ctr"/>
            <a:endParaRPr lang="en-US" sz="1200" b="1" dirty="0" smtClean="0"/>
          </a:p>
          <a:p>
            <a:r>
              <a:rPr lang="ru-RU" sz="2400" b="1" dirty="0" smtClean="0"/>
              <a:t>1. Настройки</a:t>
            </a:r>
            <a:r>
              <a:rPr lang="ru-RU" sz="2400" dirty="0" smtClean="0"/>
              <a:t> – Безопасность – Неизвестные источники. </a:t>
            </a:r>
            <a:endParaRPr lang="en-US" sz="2400" dirty="0" smtClean="0"/>
          </a:p>
          <a:p>
            <a:pPr algn="just">
              <a:buNone/>
            </a:pPr>
            <a:r>
              <a:rPr lang="ru-RU" sz="2400" b="1" u="sng" dirty="0" smtClean="0"/>
              <a:t>Разрешить</a:t>
            </a:r>
            <a:r>
              <a:rPr lang="ru-RU" sz="2400" dirty="0" smtClean="0"/>
              <a:t> установку приложений, </a:t>
            </a:r>
            <a:r>
              <a:rPr lang="ru-RU" sz="2400" dirty="0" smtClean="0"/>
              <a:t>   полученных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не из </a:t>
            </a:r>
            <a:r>
              <a:rPr lang="en-US" sz="2400" dirty="0" smtClean="0"/>
              <a:t>Play </a:t>
            </a:r>
            <a:r>
              <a:rPr lang="ru-RU" sz="2400" dirty="0" err="1" smtClean="0"/>
              <a:t>Маркета</a:t>
            </a:r>
            <a:r>
              <a:rPr lang="en-US" sz="2400" dirty="0" smtClean="0"/>
              <a:t> 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ru-RU" sz="2400" b="1" dirty="0" smtClean="0"/>
              <a:t>2. Настройки</a:t>
            </a:r>
            <a:r>
              <a:rPr lang="ru-RU" sz="2400" dirty="0" smtClean="0"/>
              <a:t> – Разработка – Отладка по </a:t>
            </a:r>
            <a:r>
              <a:rPr lang="en-US" sz="2400" dirty="0" smtClean="0"/>
              <a:t>USB</a:t>
            </a:r>
            <a:r>
              <a:rPr lang="ru-RU" sz="2400" dirty="0" smtClean="0"/>
              <a:t>. </a:t>
            </a:r>
          </a:p>
          <a:p>
            <a:pPr algn="just">
              <a:buNone/>
            </a:pPr>
            <a:r>
              <a:rPr lang="ru-RU" sz="2400" b="1" u="sng" dirty="0" smtClean="0"/>
              <a:t>Включить</a:t>
            </a:r>
            <a:r>
              <a:rPr lang="ru-RU" sz="2400" dirty="0" smtClean="0"/>
              <a:t> </a:t>
            </a:r>
            <a:r>
              <a:rPr lang="ru-RU" sz="2400" b="1" u="sng" dirty="0" smtClean="0"/>
              <a:t>режим</a:t>
            </a:r>
            <a:r>
              <a:rPr lang="ru-RU" sz="2400" dirty="0" smtClean="0"/>
              <a:t> </a:t>
            </a:r>
            <a:r>
              <a:rPr lang="ru-RU" sz="2400" dirty="0" smtClean="0"/>
              <a:t>  отладки</a:t>
            </a:r>
            <a:r>
              <a:rPr lang="en-US" sz="2400" dirty="0" smtClean="0"/>
              <a:t> </a:t>
            </a:r>
            <a:r>
              <a:rPr lang="ru-RU" sz="2400" dirty="0" smtClean="0"/>
              <a:t>    при     подключении </a:t>
            </a:r>
          </a:p>
          <a:p>
            <a:pPr algn="just">
              <a:buNone/>
            </a:pPr>
            <a:r>
              <a:rPr lang="ru-RU" sz="2400" dirty="0" smtClean="0"/>
              <a:t>к </a:t>
            </a:r>
            <a:r>
              <a:rPr lang="ru-RU" sz="2400" dirty="0" smtClean="0"/>
              <a:t>компьютеру по </a:t>
            </a:r>
            <a:r>
              <a:rPr lang="en-US" sz="2400" dirty="0" smtClean="0"/>
              <a:t>USB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4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screenshot_06281104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10" name="Рисунок 9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4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4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screenshot_06281105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10" name="Рисунок 9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5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www.nsbonline.ru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(защищено паролем)</a:t>
            </a: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айтNSB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971600" y="1988554"/>
            <a:ext cx="7344816" cy="37447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5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Uchilka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105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787" y="1142681"/>
            <a:ext cx="3048426" cy="4572638"/>
          </a:xfrm>
          <a:prstGeom prst="rect">
            <a:avLst/>
          </a:prstGeom>
        </p:spPr>
      </p:pic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057423" cy="914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429001"/>
            <a:ext cx="78488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Сколько студента ни учи – </a:t>
            </a:r>
          </a:p>
          <a:p>
            <a:pPr algn="ctr"/>
            <a:r>
              <a:rPr lang="ru-RU" sz="4000" b="1" dirty="0" smtClean="0"/>
              <a:t>всё равно в смартфон смотрит!</a:t>
            </a:r>
          </a:p>
          <a:p>
            <a:pPr algn="ctr"/>
            <a:r>
              <a:rPr lang="ru-RU" sz="4800" b="1" dirty="0" smtClean="0"/>
              <a:t>А</a:t>
            </a:r>
            <a:r>
              <a:rPr lang="en-US" sz="4800" b="1" dirty="0" smtClean="0"/>
              <a:t> </a:t>
            </a:r>
            <a:r>
              <a:rPr lang="ru-RU" sz="4800" b="1" dirty="0" smtClean="0"/>
              <a:t>мы уже там!</a:t>
            </a:r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</p:txBody>
      </p:sp>
      <p:pic>
        <p:nvPicPr>
          <p:cNvPr id="6" name="Рисунок 5" descr="ic_laun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445224"/>
            <a:ext cx="1057423" cy="914528"/>
          </a:xfrm>
          <a:prstGeom prst="rect">
            <a:avLst/>
          </a:prstGeom>
        </p:spPr>
      </p:pic>
      <p:pic>
        <p:nvPicPr>
          <p:cNvPr id="7" name="Рисунок 6" descr="4460808-busy-students-with-smartphones-sitting-on-stai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2090906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www.nsbonline.ru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(защищено паролем)</a:t>
            </a: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вторая страничка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971600" y="1988840"/>
            <a:ext cx="7128792" cy="386142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wap.nsbonline.ru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creenshot_06281056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1668229" cy="3384376"/>
          </a:xfrm>
          <a:prstGeom prst="rect">
            <a:avLst/>
          </a:prstGeom>
        </p:spPr>
      </p:pic>
      <p:pic>
        <p:nvPicPr>
          <p:cNvPr id="6" name="Рисунок 5" descr="screenshot_06281057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84784"/>
            <a:ext cx="1668229" cy="3384376"/>
          </a:xfrm>
          <a:prstGeom prst="rect">
            <a:avLst/>
          </a:prstGeom>
        </p:spPr>
      </p:pic>
      <p:pic>
        <p:nvPicPr>
          <p:cNvPr id="7" name="Рисунок 6" descr="screenshot_06281058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484784"/>
            <a:ext cx="1800200" cy="338437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843808" y="32129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940152" y="32129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zoom-1824960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01007"/>
            <a:ext cx="8424936" cy="2808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19675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 компьютером учиться хорошо,</a:t>
            </a:r>
          </a:p>
          <a:p>
            <a:pPr algn="ctr"/>
            <a:r>
              <a:rPr lang="ru-RU" sz="4000" b="1" dirty="0" smtClean="0"/>
              <a:t> с ноутбуком - хорошо, </a:t>
            </a:r>
          </a:p>
          <a:p>
            <a:pPr algn="ctr"/>
            <a:r>
              <a:rPr lang="ru-RU" sz="4000" b="1" dirty="0" smtClean="0"/>
              <a:t>а со СМАРТФОНОМ - ЛУЧШЕ!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Android</a:t>
            </a:r>
            <a:r>
              <a:rPr lang="en-US" dirty="0" smtClean="0"/>
              <a:t> </a:t>
            </a:r>
            <a:r>
              <a:rPr lang="ru-RU" sz="2800" dirty="0" smtClean="0"/>
              <a:t>или</a:t>
            </a:r>
            <a:r>
              <a:rPr lang="en-US" dirty="0" smtClean="0"/>
              <a:t> </a:t>
            </a:r>
            <a:r>
              <a:rPr lang="en-US" sz="5400" u="sng" dirty="0" err="1" smtClean="0"/>
              <a:t>iOS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компьютер </a:t>
            </a:r>
            <a:r>
              <a:rPr lang="en-US" dirty="0" smtClean="0"/>
              <a:t>Apple</a:t>
            </a:r>
            <a:r>
              <a:rPr lang="ru-RU" dirty="0" smtClean="0"/>
              <a:t> </a:t>
            </a:r>
            <a:r>
              <a:rPr lang="en-US" dirty="0" smtClean="0"/>
              <a:t>Mac</a:t>
            </a:r>
            <a:endParaRPr lang="ru-RU" dirty="0" smtClean="0"/>
          </a:p>
          <a:p>
            <a:r>
              <a:rPr lang="en-US" dirty="0" smtClean="0"/>
              <a:t>$99 </a:t>
            </a:r>
            <a:r>
              <a:rPr lang="ru-RU" dirty="0" smtClean="0"/>
              <a:t>годовая лицензия разработчика</a:t>
            </a:r>
            <a:r>
              <a:rPr lang="en-US" dirty="0" smtClean="0"/>
              <a:t> App Store</a:t>
            </a:r>
            <a:endParaRPr lang="ru-RU" dirty="0" smtClean="0"/>
          </a:p>
          <a:p>
            <a:r>
              <a:rPr lang="ru-RU" dirty="0" smtClean="0"/>
              <a:t>загрузка на смартфон только через </a:t>
            </a:r>
            <a:r>
              <a:rPr lang="en-US" dirty="0" smtClean="0"/>
              <a:t>App Store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/>
              <a:t>Android</a:t>
            </a:r>
            <a:r>
              <a:rPr lang="en-US" dirty="0" smtClean="0"/>
              <a:t> </a:t>
            </a:r>
            <a:r>
              <a:rPr lang="ru-RU" sz="4000" dirty="0" smtClean="0"/>
              <a:t>или</a:t>
            </a:r>
            <a:r>
              <a:rPr lang="en-US" dirty="0" smtClean="0"/>
              <a:t> </a:t>
            </a:r>
            <a:r>
              <a:rPr lang="en-US" sz="4000" dirty="0" err="1" smtClean="0"/>
              <a:t>iOS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7416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компьютер </a:t>
            </a:r>
            <a:r>
              <a:rPr lang="en-US" dirty="0" smtClean="0"/>
              <a:t>PC</a:t>
            </a:r>
            <a:endParaRPr lang="ru-RU" dirty="0" smtClean="0"/>
          </a:p>
          <a:p>
            <a:r>
              <a:rPr lang="ru-RU" dirty="0" smtClean="0"/>
              <a:t>создание приложения</a:t>
            </a:r>
            <a:r>
              <a:rPr lang="en-US" dirty="0" smtClean="0"/>
              <a:t> </a:t>
            </a:r>
            <a:r>
              <a:rPr lang="ru-RU" b="1" dirty="0" smtClean="0"/>
              <a:t> </a:t>
            </a:r>
            <a:r>
              <a:rPr lang="ru-RU" b="1" smtClean="0"/>
              <a:t>бесплатно (!)</a:t>
            </a:r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/>
              <a:t>загрузка на смартфон </a:t>
            </a:r>
            <a:r>
              <a:rPr lang="ru-RU" b="1" dirty="0" smtClean="0"/>
              <a:t>через </a:t>
            </a:r>
            <a:r>
              <a:rPr lang="en-US" b="1" dirty="0" smtClean="0"/>
              <a:t>USB</a:t>
            </a:r>
            <a:r>
              <a:rPr lang="ru-RU" b="1" dirty="0" smtClean="0"/>
              <a:t> (!)</a:t>
            </a:r>
            <a:r>
              <a:rPr lang="ru-RU" dirty="0" smtClean="0"/>
              <a:t> 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cs typeface="Arial" pitchFamily="34" charset="0"/>
              </a:rPr>
              <a:t/>
            </a:r>
            <a:br>
              <a:rPr lang="ru-RU" i="1" dirty="0" smtClean="0">
                <a:cs typeface="Arial" pitchFamily="34" charset="0"/>
              </a:rPr>
            </a:br>
            <a:r>
              <a:rPr lang="ru-RU" dirty="0" err="1" smtClean="0">
                <a:cs typeface="Arial" pitchFamily="34" charset="0"/>
              </a:rPr>
              <a:t>iOS</a:t>
            </a:r>
            <a:r>
              <a:rPr lang="ru-RU" dirty="0" smtClean="0">
                <a:cs typeface="Arial" pitchFamily="34" charset="0"/>
              </a:rPr>
              <a:t> и </a:t>
            </a:r>
            <a:r>
              <a:rPr lang="ru-RU" dirty="0" err="1" smtClean="0">
                <a:cs typeface="Arial" pitchFamily="34" charset="0"/>
              </a:rPr>
              <a:t>Android</a:t>
            </a:r>
            <a:r>
              <a:rPr lang="ru-RU" dirty="0" smtClean="0">
                <a:cs typeface="Arial" pitchFamily="34" charset="0"/>
              </a:rPr>
              <a:t> в России на 2015 год</a:t>
            </a:r>
            <a:r>
              <a:rPr lang="ru-RU" dirty="0" smtClean="0">
                <a:solidFill>
                  <a:srgbClr val="333333"/>
                </a:solidFill>
                <a:latin typeface="Roboto"/>
                <a:cs typeface="Arial" pitchFamily="34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Roboto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68344" y="3045020"/>
            <a:ext cx="1080120" cy="1290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7266" rIns="91440" bIns="93791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84368" y="3140968"/>
            <a:ext cx="648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6%</a:t>
            </a:r>
          </a:p>
          <a:p>
            <a:endParaRPr lang="ru-RU" sz="800" b="1" dirty="0" smtClean="0"/>
          </a:p>
          <a:p>
            <a:r>
              <a:rPr lang="ru-RU" b="1" dirty="0" smtClean="0"/>
              <a:t>25%</a:t>
            </a:r>
          </a:p>
          <a:p>
            <a:endParaRPr lang="ru-RU" sz="800" b="1" dirty="0" smtClean="0"/>
          </a:p>
          <a:p>
            <a:r>
              <a:rPr lang="ru-RU" b="1" dirty="0" smtClean="0"/>
              <a:t>69%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http://iqreview.ru/economy/apple-android-russian-market-shares/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cs typeface="Arial" pitchFamily="34" charset="0"/>
              </a:rPr>
              <a:t>Устройства </a:t>
            </a:r>
            <a:r>
              <a:rPr lang="ru-RU" dirty="0" err="1" smtClean="0">
                <a:cs typeface="Arial" pitchFamily="34" charset="0"/>
              </a:rPr>
              <a:t>Android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поддержка </a:t>
            </a:r>
            <a:r>
              <a:rPr lang="en-US" dirty="0" smtClean="0">
                <a:cs typeface="Arial" pitchFamily="34" charset="0"/>
              </a:rPr>
              <a:t>API 4.0.3 </a:t>
            </a:r>
            <a:r>
              <a:rPr lang="ru-RU" dirty="0" smtClean="0">
                <a:solidFill>
                  <a:srgbClr val="333333"/>
                </a:solidFill>
                <a:latin typeface="Roboto"/>
                <a:cs typeface="Arial" pitchFamily="34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Roboto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en-US" sz="16600" dirty="0" smtClean="0"/>
              <a:t>90%</a:t>
            </a:r>
            <a:endParaRPr lang="ru-RU" sz="16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68344" y="3045020"/>
            <a:ext cx="1080120" cy="1290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7266" rIns="91440" bIns="93791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152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M-Learning in ESP  (English for specific purposes):   Опыт создания мобильного приложения для сдачи экзамена по английскому языку  в магистратуре</vt:lpstr>
      <vt:lpstr>www.nsbonline.ru  (защищено паролем)</vt:lpstr>
      <vt:lpstr>www.nsbonline.ru  (защищено паролем)</vt:lpstr>
      <vt:lpstr>wap.nsbonline.ru  </vt:lpstr>
      <vt:lpstr> </vt:lpstr>
      <vt:lpstr>Android или iOS</vt:lpstr>
      <vt:lpstr>Android или iOS</vt:lpstr>
      <vt:lpstr> iOS и Android в России на 2015 год  </vt:lpstr>
      <vt:lpstr>Устройства Android  поддержка API 4.0.3   </vt:lpstr>
      <vt:lpstr>Android Studio  </vt:lpstr>
      <vt:lpstr>Android Studio  </vt:lpstr>
      <vt:lpstr>M-Uchilka </vt:lpstr>
      <vt:lpstr>M-Uchilka </vt:lpstr>
      <vt:lpstr>M-Uchilka </vt:lpstr>
      <vt:lpstr>M-Uchilka </vt:lpstr>
      <vt:lpstr>M-Uchilka </vt:lpstr>
      <vt:lpstr>M-Uchilka </vt:lpstr>
      <vt:lpstr>M-Uchilka </vt:lpstr>
      <vt:lpstr>M-Uchilka </vt:lpstr>
      <vt:lpstr>M-Uchilka </vt:lpstr>
      <vt:lpstr>M-Uchilka </vt:lpstr>
      <vt:lpstr>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M-Learning in ESP (English  for specific purposes):  Опыт создания мобильного приложения для сдачи экзамена по английскому языку в магистратуре</dc:title>
  <dc:creator>.</dc:creator>
  <cp:lastModifiedBy>.</cp:lastModifiedBy>
  <cp:revision>50</cp:revision>
  <dcterms:created xsi:type="dcterms:W3CDTF">2015-06-27T19:11:53Z</dcterms:created>
  <dcterms:modified xsi:type="dcterms:W3CDTF">2015-06-28T09:03:23Z</dcterms:modified>
</cp:coreProperties>
</file>