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FEEFB26-1712-4302-8BC1-ED227F4503D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Создание презентаций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DDFB995A-FF93-47DB-AC58-2326C3125968}" type="parTrans" cxnId="{C38EF747-0019-47CF-AAB2-AF30E1695D28}">
      <dgm:prSet/>
      <dgm:spPr/>
      <dgm:t>
        <a:bodyPr/>
        <a:lstStyle/>
        <a:p>
          <a:endParaRPr lang="ru-RU"/>
        </a:p>
      </dgm:t>
    </dgm:pt>
    <dgm:pt modelId="{5F9B830E-8744-4EA5-A43B-1698444CAA20}" type="sibTrans" cxnId="{C38EF747-0019-47CF-AAB2-AF30E1695D28}">
      <dgm:prSet/>
      <dgm:spPr/>
      <dgm:t>
        <a:bodyPr/>
        <a:lstStyle/>
        <a:p>
          <a:endParaRPr lang="ru-RU"/>
        </a:p>
      </dgm:t>
    </dgm:pt>
    <dgm:pt modelId="{601C965F-FBD6-49A9-97A1-5150588B79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Работа с ресурсами Интернет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DA6C164C-18CB-430D-BE22-DF7003C5B54D}" type="parTrans" cxnId="{70AC408C-B02A-4972-8794-2C975A8E9BEE}">
      <dgm:prSet/>
      <dgm:spPr/>
      <dgm:t>
        <a:bodyPr/>
        <a:lstStyle/>
        <a:p>
          <a:endParaRPr lang="ru-RU"/>
        </a:p>
      </dgm:t>
    </dgm:pt>
    <dgm:pt modelId="{55BC551A-180C-460A-8B0C-EB8389CEC6FF}" type="sibTrans" cxnId="{70AC408C-B02A-4972-8794-2C975A8E9BEE}">
      <dgm:prSet/>
      <dgm:spPr/>
      <dgm:t>
        <a:bodyPr/>
        <a:lstStyle/>
        <a:p>
          <a:endParaRPr lang="ru-RU"/>
        </a:p>
      </dgm:t>
    </dgm:pt>
    <dgm:pt modelId="{8E827056-171A-4974-A2E1-CF8A5E8366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Использование готовых образовательных программ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2C77A19B-A64E-495F-9172-BB33F0C0EA3C}" type="parTrans" cxnId="{4A6E0C45-18A6-439A-96E5-AFA29E16D333}">
      <dgm:prSet/>
      <dgm:spPr/>
      <dgm:t>
        <a:bodyPr/>
        <a:lstStyle/>
        <a:p>
          <a:endParaRPr lang="ru-RU"/>
        </a:p>
      </dgm:t>
    </dgm:pt>
    <dgm:pt modelId="{9BFF5B02-E45C-4BBB-9883-C853B113CF08}" type="sibTrans" cxnId="{4A6E0C45-18A6-439A-96E5-AFA29E16D333}">
      <dgm:prSet/>
      <dgm:spPr/>
      <dgm:t>
        <a:bodyPr/>
        <a:lstStyle/>
        <a:p>
          <a:endParaRPr lang="ru-RU"/>
        </a:p>
      </dgm:t>
    </dgm:pt>
    <dgm:pt modelId="{9C66055F-BC3D-4469-8553-AEA2029AE41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Использование видео, мультимедиа, аудиовизуального оборудования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633BA558-CA0B-432E-89C9-E470FDE90F0E}" type="parTrans" cxnId="{CD8902AE-3D2F-4EF4-9606-BE7C825C97A2}">
      <dgm:prSet/>
      <dgm:spPr/>
      <dgm:t>
        <a:bodyPr/>
        <a:lstStyle/>
        <a:p>
          <a:endParaRPr lang="ru-RU"/>
        </a:p>
      </dgm:t>
    </dgm:pt>
    <dgm:pt modelId="{7BB2E568-5C84-4463-842D-E8AC0325EF28}" type="sibTrans" cxnId="{CD8902AE-3D2F-4EF4-9606-BE7C825C97A2}">
      <dgm:prSet/>
      <dgm:spPr/>
      <dgm:t>
        <a:bodyPr/>
        <a:lstStyle/>
        <a:p>
          <a:endParaRPr lang="ru-RU"/>
        </a:p>
      </dgm:t>
    </dgm:pt>
    <dgm:pt modelId="{F47542BA-25DD-4858-9EB4-FFAF1A85B68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Разработка образовательных маршрутов с использованием сети Интернет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6DEC7947-BB2F-4AAF-99EB-501DAF243D9E}" type="parTrans" cxnId="{2FBBF1ED-D41A-4A44-BC52-2E82EBE90077}">
      <dgm:prSet/>
      <dgm:spPr/>
      <dgm:t>
        <a:bodyPr/>
        <a:lstStyle/>
        <a:p>
          <a:endParaRPr lang="ru-RU"/>
        </a:p>
      </dgm:t>
    </dgm:pt>
    <dgm:pt modelId="{1E583301-4782-4BF4-B2EC-976354D45987}" type="sibTrans" cxnId="{2FBBF1ED-D41A-4A44-BC52-2E82EBE90077}">
      <dgm:prSet/>
      <dgm:spPr/>
      <dgm:t>
        <a:bodyPr/>
        <a:lstStyle/>
        <a:p>
          <a:endParaRPr lang="ru-RU"/>
        </a:p>
      </dgm:t>
    </dgm:pt>
    <dgm:pt modelId="{DE1EF714-0245-4A74-B281-831B4DD8EFBC}" type="pres">
      <dgm:prSet presAssocID="{DFBD388A-4D12-483F-97EE-17043284C24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87A0E4B-171E-4BA3-8D3B-A87DDD754932}" type="pres">
      <dgm:prSet presAssocID="{EFEEFB26-1712-4302-8BC1-ED227F4503D1}" presName="compNode" presStyleCnt="0"/>
      <dgm:spPr/>
      <dgm:t>
        <a:bodyPr/>
        <a:lstStyle/>
        <a:p>
          <a:endParaRPr lang="ru-RU"/>
        </a:p>
      </dgm:t>
    </dgm:pt>
    <dgm:pt modelId="{9FE17D02-84B7-4707-8197-EA990DD23875}" type="pres">
      <dgm:prSet presAssocID="{EFEEFB26-1712-4302-8BC1-ED227F4503D1}" presName="dummyConnPt" presStyleCnt="0"/>
      <dgm:spPr/>
      <dgm:t>
        <a:bodyPr/>
        <a:lstStyle/>
        <a:p>
          <a:endParaRPr lang="ru-RU"/>
        </a:p>
      </dgm:t>
    </dgm:pt>
    <dgm:pt modelId="{008136D8-B307-4DB6-A28E-1FB0BB86F926}" type="pres">
      <dgm:prSet presAssocID="{EFEEFB26-1712-4302-8BC1-ED227F4503D1}" presName="node" presStyleLbl="node1" presStyleIdx="0" presStyleCnt="5" custScaleX="176167" custScaleY="120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DDC4A-EA53-4075-A822-B19E2A13EFBD}" type="pres">
      <dgm:prSet presAssocID="{5F9B830E-8744-4EA5-A43B-1698444CAA20}" presName="sibTrans" presStyleLbl="bgSibTrans2D1" presStyleIdx="0" presStyleCnt="4"/>
      <dgm:spPr/>
      <dgm:t>
        <a:bodyPr/>
        <a:lstStyle/>
        <a:p>
          <a:endParaRPr lang="ru-RU"/>
        </a:p>
      </dgm:t>
    </dgm:pt>
    <dgm:pt modelId="{BCE09D28-EE8A-4194-BC7B-5B49A846CA26}" type="pres">
      <dgm:prSet presAssocID="{601C965F-FBD6-49A9-97A1-5150588B7993}" presName="compNode" presStyleCnt="0"/>
      <dgm:spPr/>
      <dgm:t>
        <a:bodyPr/>
        <a:lstStyle/>
        <a:p>
          <a:endParaRPr lang="ru-RU"/>
        </a:p>
      </dgm:t>
    </dgm:pt>
    <dgm:pt modelId="{E40C5F3F-7EAC-407A-9295-7589778451A9}" type="pres">
      <dgm:prSet presAssocID="{601C965F-FBD6-49A9-97A1-5150588B7993}" presName="dummyConnPt" presStyleCnt="0"/>
      <dgm:spPr/>
      <dgm:t>
        <a:bodyPr/>
        <a:lstStyle/>
        <a:p>
          <a:endParaRPr lang="ru-RU"/>
        </a:p>
      </dgm:t>
    </dgm:pt>
    <dgm:pt modelId="{9FCB3192-C590-4587-89AC-FAB8895841FF}" type="pres">
      <dgm:prSet presAssocID="{601C965F-FBD6-49A9-97A1-5150588B7993}" presName="node" presStyleLbl="node1" presStyleIdx="1" presStyleCnt="5" custScaleX="176606" custScaleY="10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82F7C-B5CC-4CD3-AB4D-B34370B93284}" type="pres">
      <dgm:prSet presAssocID="{55BC551A-180C-460A-8B0C-EB8389CEC6FF}" presName="sibTrans" presStyleLbl="bgSibTrans2D1" presStyleIdx="1" presStyleCnt="4"/>
      <dgm:spPr/>
      <dgm:t>
        <a:bodyPr/>
        <a:lstStyle/>
        <a:p>
          <a:endParaRPr lang="ru-RU"/>
        </a:p>
      </dgm:t>
    </dgm:pt>
    <dgm:pt modelId="{68B1D9A0-D8AF-49D7-9F0F-DAC40447D864}" type="pres">
      <dgm:prSet presAssocID="{8E827056-171A-4974-A2E1-CF8A5E83664C}" presName="compNode" presStyleCnt="0"/>
      <dgm:spPr/>
      <dgm:t>
        <a:bodyPr/>
        <a:lstStyle/>
        <a:p>
          <a:endParaRPr lang="ru-RU"/>
        </a:p>
      </dgm:t>
    </dgm:pt>
    <dgm:pt modelId="{873E201A-467D-424D-8C37-30D8ECE241E3}" type="pres">
      <dgm:prSet presAssocID="{8E827056-171A-4974-A2E1-CF8A5E83664C}" presName="dummyConnPt" presStyleCnt="0"/>
      <dgm:spPr/>
      <dgm:t>
        <a:bodyPr/>
        <a:lstStyle/>
        <a:p>
          <a:endParaRPr lang="ru-RU"/>
        </a:p>
      </dgm:t>
    </dgm:pt>
    <dgm:pt modelId="{49B6AA05-C75C-4520-B027-876EE99BB3B9}" type="pres">
      <dgm:prSet presAssocID="{8E827056-171A-4974-A2E1-CF8A5E83664C}" presName="node" presStyleLbl="node1" presStyleIdx="2" presStyleCnt="5" custScaleX="178930" custScaleY="119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2E8D8-C8B2-4108-8318-D3CABE7F42F1}" type="pres">
      <dgm:prSet presAssocID="{9BFF5B02-E45C-4BBB-9883-C853B113CF08}" presName="sibTrans" presStyleLbl="bgSibTrans2D1" presStyleIdx="2" presStyleCnt="4" custAng="170538" custLinFactY="100000" custLinFactNeighborX="-218" custLinFactNeighborY="162066"/>
      <dgm:spPr/>
      <dgm:t>
        <a:bodyPr/>
        <a:lstStyle/>
        <a:p>
          <a:endParaRPr lang="ru-RU"/>
        </a:p>
      </dgm:t>
    </dgm:pt>
    <dgm:pt modelId="{540DBB92-02E1-40B8-A202-233AC2C3E3DE}" type="pres">
      <dgm:prSet presAssocID="{9C66055F-BC3D-4469-8553-AEA2029AE41E}" presName="compNode" presStyleCnt="0"/>
      <dgm:spPr/>
      <dgm:t>
        <a:bodyPr/>
        <a:lstStyle/>
        <a:p>
          <a:endParaRPr lang="ru-RU"/>
        </a:p>
      </dgm:t>
    </dgm:pt>
    <dgm:pt modelId="{E8993001-4CF1-4C5F-970F-789D4EE6638F}" type="pres">
      <dgm:prSet presAssocID="{9C66055F-BC3D-4469-8553-AEA2029AE41E}" presName="dummyConnPt" presStyleCnt="0"/>
      <dgm:spPr/>
      <dgm:t>
        <a:bodyPr/>
        <a:lstStyle/>
        <a:p>
          <a:endParaRPr lang="ru-RU"/>
        </a:p>
      </dgm:t>
    </dgm:pt>
    <dgm:pt modelId="{D5F66459-AC7A-4272-89F3-870973A73A39}" type="pres">
      <dgm:prSet presAssocID="{9C66055F-BC3D-4469-8553-AEA2029AE41E}" presName="node" presStyleLbl="node1" presStyleIdx="3" presStyleCnt="5" custScaleX="154734" custScaleY="151909" custLinFactNeighborX="-2316" custLinFactNeighborY="2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6E13-54D1-4BA1-A28F-287F4B432BD4}" type="pres">
      <dgm:prSet presAssocID="{7BB2E568-5C84-4463-842D-E8AC0325EF28}" presName="sibTrans" presStyleLbl="bgSibTrans2D1" presStyleIdx="3" presStyleCnt="4"/>
      <dgm:spPr/>
      <dgm:t>
        <a:bodyPr/>
        <a:lstStyle/>
        <a:p>
          <a:endParaRPr lang="ru-RU"/>
        </a:p>
      </dgm:t>
    </dgm:pt>
    <dgm:pt modelId="{4D0F3F28-C834-4996-B048-A9A129902D65}" type="pres">
      <dgm:prSet presAssocID="{F47542BA-25DD-4858-9EB4-FFAF1A85B686}" presName="compNode" presStyleCnt="0"/>
      <dgm:spPr/>
      <dgm:t>
        <a:bodyPr/>
        <a:lstStyle/>
        <a:p>
          <a:endParaRPr lang="ru-RU"/>
        </a:p>
      </dgm:t>
    </dgm:pt>
    <dgm:pt modelId="{E5B8144A-C897-4074-983D-A8503CE7CA87}" type="pres">
      <dgm:prSet presAssocID="{F47542BA-25DD-4858-9EB4-FFAF1A85B686}" presName="dummyConnPt" presStyleCnt="0"/>
      <dgm:spPr/>
      <dgm:t>
        <a:bodyPr/>
        <a:lstStyle/>
        <a:p>
          <a:endParaRPr lang="ru-RU"/>
        </a:p>
      </dgm:t>
    </dgm:pt>
    <dgm:pt modelId="{D7CD6B55-00F9-4F47-90EC-A2C54A63FB3D}" type="pres">
      <dgm:prSet presAssocID="{F47542BA-25DD-4858-9EB4-FFAF1A85B686}" presName="node" presStyleLbl="node1" presStyleIdx="4" presStyleCnt="5" custScaleX="151753" custScaleY="151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BBF1ED-D41A-4A44-BC52-2E82EBE90077}" srcId="{DFBD388A-4D12-483F-97EE-17043284C247}" destId="{F47542BA-25DD-4858-9EB4-FFAF1A85B686}" srcOrd="4" destOrd="0" parTransId="{6DEC7947-BB2F-4AAF-99EB-501DAF243D9E}" sibTransId="{1E583301-4782-4BF4-B2EC-976354D45987}"/>
    <dgm:cxn modelId="{44D50577-5835-48D5-A0A6-5D5908847F71}" type="presOf" srcId="{8E827056-171A-4974-A2E1-CF8A5E83664C}" destId="{49B6AA05-C75C-4520-B027-876EE99BB3B9}" srcOrd="0" destOrd="0" presId="urn:microsoft.com/office/officeart/2005/8/layout/bProcess4"/>
    <dgm:cxn modelId="{F2581501-DE87-4218-8BB4-B21A93D5C6F2}" type="presOf" srcId="{EFEEFB26-1712-4302-8BC1-ED227F4503D1}" destId="{008136D8-B307-4DB6-A28E-1FB0BB86F926}" srcOrd="0" destOrd="0" presId="urn:microsoft.com/office/officeart/2005/8/layout/bProcess4"/>
    <dgm:cxn modelId="{70AC408C-B02A-4972-8794-2C975A8E9BEE}" srcId="{DFBD388A-4D12-483F-97EE-17043284C247}" destId="{601C965F-FBD6-49A9-97A1-5150588B7993}" srcOrd="1" destOrd="0" parTransId="{DA6C164C-18CB-430D-BE22-DF7003C5B54D}" sibTransId="{55BC551A-180C-460A-8B0C-EB8389CEC6FF}"/>
    <dgm:cxn modelId="{37851841-CDE4-4BA8-AB2B-3DF48A32900B}" type="presOf" srcId="{9C66055F-BC3D-4469-8553-AEA2029AE41E}" destId="{D5F66459-AC7A-4272-89F3-870973A73A39}" srcOrd="0" destOrd="0" presId="urn:microsoft.com/office/officeart/2005/8/layout/bProcess4"/>
    <dgm:cxn modelId="{287DFEC8-4866-4D9A-9BBD-5A855DA4978C}" type="presOf" srcId="{F47542BA-25DD-4858-9EB4-FFAF1A85B686}" destId="{D7CD6B55-00F9-4F47-90EC-A2C54A63FB3D}" srcOrd="0" destOrd="0" presId="urn:microsoft.com/office/officeart/2005/8/layout/bProcess4"/>
    <dgm:cxn modelId="{CF4FDBBA-19A2-484E-B830-2C7E8F6F796F}" type="presOf" srcId="{DFBD388A-4D12-483F-97EE-17043284C247}" destId="{DE1EF714-0245-4A74-B281-831B4DD8EFBC}" srcOrd="0" destOrd="0" presId="urn:microsoft.com/office/officeart/2005/8/layout/bProcess4"/>
    <dgm:cxn modelId="{C38EF747-0019-47CF-AAB2-AF30E1695D28}" srcId="{DFBD388A-4D12-483F-97EE-17043284C247}" destId="{EFEEFB26-1712-4302-8BC1-ED227F4503D1}" srcOrd="0" destOrd="0" parTransId="{DDFB995A-FF93-47DB-AC58-2326C3125968}" sibTransId="{5F9B830E-8744-4EA5-A43B-1698444CAA20}"/>
    <dgm:cxn modelId="{27516502-3E75-4F6A-9463-6E3F4F761251}" type="presOf" srcId="{7BB2E568-5C84-4463-842D-E8AC0325EF28}" destId="{116E6E13-54D1-4BA1-A28F-287F4B432BD4}" srcOrd="0" destOrd="0" presId="urn:microsoft.com/office/officeart/2005/8/layout/bProcess4"/>
    <dgm:cxn modelId="{4A6E0C45-18A6-439A-96E5-AFA29E16D333}" srcId="{DFBD388A-4D12-483F-97EE-17043284C247}" destId="{8E827056-171A-4974-A2E1-CF8A5E83664C}" srcOrd="2" destOrd="0" parTransId="{2C77A19B-A64E-495F-9172-BB33F0C0EA3C}" sibTransId="{9BFF5B02-E45C-4BBB-9883-C853B113CF08}"/>
    <dgm:cxn modelId="{CD8902AE-3D2F-4EF4-9606-BE7C825C97A2}" srcId="{DFBD388A-4D12-483F-97EE-17043284C247}" destId="{9C66055F-BC3D-4469-8553-AEA2029AE41E}" srcOrd="3" destOrd="0" parTransId="{633BA558-CA0B-432E-89C9-E470FDE90F0E}" sibTransId="{7BB2E568-5C84-4463-842D-E8AC0325EF28}"/>
    <dgm:cxn modelId="{9FECB488-F73C-4F62-A221-8D23AA3B063A}" type="presOf" srcId="{5F9B830E-8744-4EA5-A43B-1698444CAA20}" destId="{5FBDDC4A-EA53-4075-A822-B19E2A13EFBD}" srcOrd="0" destOrd="0" presId="urn:microsoft.com/office/officeart/2005/8/layout/bProcess4"/>
    <dgm:cxn modelId="{5FC2478A-1AF0-48D2-9FD4-016D923B4F86}" type="presOf" srcId="{9BFF5B02-E45C-4BBB-9883-C853B113CF08}" destId="{E352E8D8-C8B2-4108-8318-D3CABE7F42F1}" srcOrd="0" destOrd="0" presId="urn:microsoft.com/office/officeart/2005/8/layout/bProcess4"/>
    <dgm:cxn modelId="{F24D7010-03FD-4574-91ED-9C2B564BC471}" type="presOf" srcId="{55BC551A-180C-460A-8B0C-EB8389CEC6FF}" destId="{0E282F7C-B5CC-4CD3-AB4D-B34370B93284}" srcOrd="0" destOrd="0" presId="urn:microsoft.com/office/officeart/2005/8/layout/bProcess4"/>
    <dgm:cxn modelId="{38E529BB-DB2D-4850-AB2A-F51B807232DF}" type="presOf" srcId="{601C965F-FBD6-49A9-97A1-5150588B7993}" destId="{9FCB3192-C590-4587-89AC-FAB8895841FF}" srcOrd="0" destOrd="0" presId="urn:microsoft.com/office/officeart/2005/8/layout/bProcess4"/>
    <dgm:cxn modelId="{D8BC1A59-6BAA-4B03-8CE1-5F2AFE964D4C}" type="presParOf" srcId="{DE1EF714-0245-4A74-B281-831B4DD8EFBC}" destId="{487A0E4B-171E-4BA3-8D3B-A87DDD754932}" srcOrd="0" destOrd="0" presId="urn:microsoft.com/office/officeart/2005/8/layout/bProcess4"/>
    <dgm:cxn modelId="{BEB4334B-3DCD-460F-AE1B-790A0376E752}" type="presParOf" srcId="{487A0E4B-171E-4BA3-8D3B-A87DDD754932}" destId="{9FE17D02-84B7-4707-8197-EA990DD23875}" srcOrd="0" destOrd="0" presId="urn:microsoft.com/office/officeart/2005/8/layout/bProcess4"/>
    <dgm:cxn modelId="{A4D90C44-BCFE-4703-A16E-A11D1D46CE01}" type="presParOf" srcId="{487A0E4B-171E-4BA3-8D3B-A87DDD754932}" destId="{008136D8-B307-4DB6-A28E-1FB0BB86F926}" srcOrd="1" destOrd="0" presId="urn:microsoft.com/office/officeart/2005/8/layout/bProcess4"/>
    <dgm:cxn modelId="{171EA835-5CE9-4C09-BC7E-EDD0F7078313}" type="presParOf" srcId="{DE1EF714-0245-4A74-B281-831B4DD8EFBC}" destId="{5FBDDC4A-EA53-4075-A822-B19E2A13EFBD}" srcOrd="1" destOrd="0" presId="urn:microsoft.com/office/officeart/2005/8/layout/bProcess4"/>
    <dgm:cxn modelId="{6CED5EFE-64CA-4F9B-9F78-1B49CECF20A3}" type="presParOf" srcId="{DE1EF714-0245-4A74-B281-831B4DD8EFBC}" destId="{BCE09D28-EE8A-4194-BC7B-5B49A846CA26}" srcOrd="2" destOrd="0" presId="urn:microsoft.com/office/officeart/2005/8/layout/bProcess4"/>
    <dgm:cxn modelId="{5C0BBA3D-6413-4CBB-8077-B5AE02810582}" type="presParOf" srcId="{BCE09D28-EE8A-4194-BC7B-5B49A846CA26}" destId="{E40C5F3F-7EAC-407A-9295-7589778451A9}" srcOrd="0" destOrd="0" presId="urn:microsoft.com/office/officeart/2005/8/layout/bProcess4"/>
    <dgm:cxn modelId="{27FB570E-6693-4B97-A4DD-AB9E04789E4A}" type="presParOf" srcId="{BCE09D28-EE8A-4194-BC7B-5B49A846CA26}" destId="{9FCB3192-C590-4587-89AC-FAB8895841FF}" srcOrd="1" destOrd="0" presId="urn:microsoft.com/office/officeart/2005/8/layout/bProcess4"/>
    <dgm:cxn modelId="{655B4C26-9591-4B6F-A103-77EB94C1EF2A}" type="presParOf" srcId="{DE1EF714-0245-4A74-B281-831B4DD8EFBC}" destId="{0E282F7C-B5CC-4CD3-AB4D-B34370B93284}" srcOrd="3" destOrd="0" presId="urn:microsoft.com/office/officeart/2005/8/layout/bProcess4"/>
    <dgm:cxn modelId="{5BEC0F45-666E-4297-BC21-08A331D06060}" type="presParOf" srcId="{DE1EF714-0245-4A74-B281-831B4DD8EFBC}" destId="{68B1D9A0-D8AF-49D7-9F0F-DAC40447D864}" srcOrd="4" destOrd="0" presId="urn:microsoft.com/office/officeart/2005/8/layout/bProcess4"/>
    <dgm:cxn modelId="{294E38D4-5661-44CE-94F9-4108E8CB26CE}" type="presParOf" srcId="{68B1D9A0-D8AF-49D7-9F0F-DAC40447D864}" destId="{873E201A-467D-424D-8C37-30D8ECE241E3}" srcOrd="0" destOrd="0" presId="urn:microsoft.com/office/officeart/2005/8/layout/bProcess4"/>
    <dgm:cxn modelId="{9E06EDF1-DF4E-4E76-970A-D98B3F3C990B}" type="presParOf" srcId="{68B1D9A0-D8AF-49D7-9F0F-DAC40447D864}" destId="{49B6AA05-C75C-4520-B027-876EE99BB3B9}" srcOrd="1" destOrd="0" presId="urn:microsoft.com/office/officeart/2005/8/layout/bProcess4"/>
    <dgm:cxn modelId="{9052585F-A8DE-4BCE-BB27-E9266A8F66D9}" type="presParOf" srcId="{DE1EF714-0245-4A74-B281-831B4DD8EFBC}" destId="{E352E8D8-C8B2-4108-8318-D3CABE7F42F1}" srcOrd="5" destOrd="0" presId="urn:microsoft.com/office/officeart/2005/8/layout/bProcess4"/>
    <dgm:cxn modelId="{95B8B28B-CD52-427B-ADDC-8F961A780EC1}" type="presParOf" srcId="{DE1EF714-0245-4A74-B281-831B4DD8EFBC}" destId="{540DBB92-02E1-40B8-A202-233AC2C3E3DE}" srcOrd="6" destOrd="0" presId="urn:microsoft.com/office/officeart/2005/8/layout/bProcess4"/>
    <dgm:cxn modelId="{364859D4-AB88-4B49-B604-4696BA0FDC8F}" type="presParOf" srcId="{540DBB92-02E1-40B8-A202-233AC2C3E3DE}" destId="{E8993001-4CF1-4C5F-970F-789D4EE6638F}" srcOrd="0" destOrd="0" presId="urn:microsoft.com/office/officeart/2005/8/layout/bProcess4"/>
    <dgm:cxn modelId="{383FC367-377C-439A-8191-2C4EF73A9F51}" type="presParOf" srcId="{540DBB92-02E1-40B8-A202-233AC2C3E3DE}" destId="{D5F66459-AC7A-4272-89F3-870973A73A39}" srcOrd="1" destOrd="0" presId="urn:microsoft.com/office/officeart/2005/8/layout/bProcess4"/>
    <dgm:cxn modelId="{14ED4D4B-D2D0-4A28-B4D4-13257EE43E04}" type="presParOf" srcId="{DE1EF714-0245-4A74-B281-831B4DD8EFBC}" destId="{116E6E13-54D1-4BA1-A28F-287F4B432BD4}" srcOrd="7" destOrd="0" presId="urn:microsoft.com/office/officeart/2005/8/layout/bProcess4"/>
    <dgm:cxn modelId="{1E0CE783-5F67-4343-BE40-A51D1249029B}" type="presParOf" srcId="{DE1EF714-0245-4A74-B281-831B4DD8EFBC}" destId="{4D0F3F28-C834-4996-B048-A9A129902D65}" srcOrd="8" destOrd="0" presId="urn:microsoft.com/office/officeart/2005/8/layout/bProcess4"/>
    <dgm:cxn modelId="{8BA89C89-A6AB-4527-8522-B728A79CE31A}" type="presParOf" srcId="{4D0F3F28-C834-4996-B048-A9A129902D65}" destId="{E5B8144A-C897-4074-983D-A8503CE7CA87}" srcOrd="0" destOrd="0" presId="urn:microsoft.com/office/officeart/2005/8/layout/bProcess4"/>
    <dgm:cxn modelId="{EB180B43-A294-441A-9F00-F150B43B0F8D}" type="presParOf" srcId="{4D0F3F28-C834-4996-B048-A9A129902D65}" destId="{D7CD6B55-00F9-4F47-90EC-A2C54A63FB3D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graemsa.ru/" TargetMode="External"/><Relationship Id="rId3" Type="http://schemas.openxmlformats.org/officeDocument/2006/relationships/hyperlink" Target="http://www.murzilka.org/" TargetMode="External"/><Relationship Id="rId7" Type="http://schemas.openxmlformats.org/officeDocument/2006/relationships/hyperlink" Target="http://www.solnet.ee/" TargetMode="External"/><Relationship Id="rId2" Type="http://schemas.openxmlformats.org/officeDocument/2006/relationships/hyperlink" Target="http://deti.gibdd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kaz-pushkina.ru/" TargetMode="External"/><Relationship Id="rId5" Type="http://schemas.openxmlformats.org/officeDocument/2006/relationships/hyperlink" Target="http://www.tirnet.ru/" TargetMode="External"/><Relationship Id="rId4" Type="http://schemas.openxmlformats.org/officeDocument/2006/relationships/hyperlink" Target="http://diafilmy.org/" TargetMode="External"/><Relationship Id="rId9" Type="http://schemas.openxmlformats.org/officeDocument/2006/relationships/hyperlink" Target="http://dob.1september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guGSLm8RW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akknmova01" TargetMode="External"/><Relationship Id="rId2" Type="http://schemas.openxmlformats.org/officeDocument/2006/relationships/hyperlink" Target="http://learningapps.org/display?v=ppjghqm420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cJo13Gniwx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xCiOOOoBO0" TargetMode="External"/><Relationship Id="rId2" Type="http://schemas.openxmlformats.org/officeDocument/2006/relationships/hyperlink" Target="http://www.youtube.com/watch?v=MEWVbYAjjE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30j5TkE8p4&amp;list=PL18DF4994312E23C1&amp;index=7" TargetMode="External"/><Relationship Id="rId3" Type="http://schemas.openxmlformats.org/officeDocument/2006/relationships/hyperlink" Target="http://www.youtube.com/watch?v=wcOAJC-LrDY&amp;index=2&amp;list=PL18DF4994312E23C1" TargetMode="External"/><Relationship Id="rId7" Type="http://schemas.openxmlformats.org/officeDocument/2006/relationships/hyperlink" Target="http://www.youtube.com/watch?v=MrlUNJE0NfY&amp;index=6&amp;list=PL18DF4994312E23C1" TargetMode="External"/><Relationship Id="rId2" Type="http://schemas.openxmlformats.org/officeDocument/2006/relationships/hyperlink" Target="http://www.youtube.com/watch?v=N2KJGhduCBM&amp;list=PL18DF4994312E23C1&amp;index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d7Nc6INpiNU&amp;list=PL18DF4994312E23C1&amp;index=5" TargetMode="External"/><Relationship Id="rId5" Type="http://schemas.openxmlformats.org/officeDocument/2006/relationships/hyperlink" Target="http://www.youtube.com/watch?v=67akG6a_dyM&amp;list=PL18DF4994312E23C1&amp;index=4" TargetMode="External"/><Relationship Id="rId4" Type="http://schemas.openxmlformats.org/officeDocument/2006/relationships/hyperlink" Target="http://www.youtube.com/watch?v=ibKAfMyl-ho&amp;list=PL18DF4994312E23C1&amp;index=3" TargetMode="External"/><Relationship Id="rId9" Type="http://schemas.openxmlformats.org/officeDocument/2006/relationships/hyperlink" Target="http://www.youtube.com/watch?v=ofkbNrPN2zs&amp;index=11&amp;list=PL18DF4994312E23C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users/sozinova80" TargetMode="External"/><Relationship Id="rId2" Type="http://schemas.openxmlformats.org/officeDocument/2006/relationships/hyperlink" Target="http://153detsa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portal.ru/markelova-liliya-vitalev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428868"/>
            <a:ext cx="7215238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Использование ИКТ технологий в образовательной работе с дошкольниками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71435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общеобразовательного вида № 153» </a:t>
            </a:r>
          </a:p>
          <a:p>
            <a:pPr algn="ctr"/>
            <a:r>
              <a:rPr lang="ru-RU" dirty="0" smtClean="0"/>
              <a:t>городского округа Самара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507207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Разработала: воспитатель Маркелова Лилия Витальевна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87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фото 8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фото 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 1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607594"/>
            <a:ext cx="4048121" cy="3036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y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8420100" cy="2581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4071942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Адрес: 443029, г. Самара, ул. Солнечная, д. 51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Телефоны: 8 (846) 994-68-58 т./ф.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8(846) 243-90-55 тел. заведующего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8(846) 243-90-53 тел. бухгалтерии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3100" dirty="0" smtClean="0"/>
              <a:t>Направления в использовании ИКТ, которые доступны для работы с дошкольниками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Создание образовательного маршрута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1  этап</a:t>
            </a:r>
            <a:r>
              <a:rPr lang="ru-RU" sz="2400" dirty="0" smtClean="0"/>
              <a:t>: Проблема</a:t>
            </a:r>
          </a:p>
          <a:p>
            <a:pPr algn="just"/>
            <a:r>
              <a:rPr lang="ru-RU" sz="2400" b="1" dirty="0" smtClean="0"/>
              <a:t>2 этап</a:t>
            </a:r>
            <a:r>
              <a:rPr lang="ru-RU" sz="2400" dirty="0" smtClean="0"/>
              <a:t>: Формулировка цели образовательного маршрута и задач направленных на ее достижение.</a:t>
            </a:r>
          </a:p>
          <a:p>
            <a:pPr algn="just"/>
            <a:r>
              <a:rPr lang="ru-RU" sz="2400" dirty="0" smtClean="0"/>
              <a:t>Вечер 1(Шаг 1, Задача1)</a:t>
            </a:r>
          </a:p>
          <a:p>
            <a:pPr algn="just"/>
            <a:r>
              <a:rPr lang="ru-RU" sz="2400" dirty="0" smtClean="0"/>
              <a:t>              …..</a:t>
            </a:r>
          </a:p>
          <a:p>
            <a:pPr algn="just"/>
            <a:r>
              <a:rPr lang="ru-RU" sz="2400" dirty="0" smtClean="0"/>
              <a:t>Вечер </a:t>
            </a:r>
            <a:r>
              <a:rPr lang="en-US" sz="2400" dirty="0" smtClean="0"/>
              <a:t>N(</a:t>
            </a:r>
            <a:r>
              <a:rPr lang="ru-RU" sz="2400" dirty="0" smtClean="0"/>
              <a:t>Шаг </a:t>
            </a:r>
            <a:r>
              <a:rPr lang="en-US" sz="2400" dirty="0" smtClean="0"/>
              <a:t>N</a:t>
            </a:r>
            <a:r>
              <a:rPr lang="ru-RU" sz="2400" dirty="0" smtClean="0"/>
              <a:t>, Задача </a:t>
            </a:r>
            <a:r>
              <a:rPr lang="en-US" sz="2400" dirty="0" smtClean="0"/>
              <a:t>N)</a:t>
            </a:r>
            <a:endParaRPr lang="ru-RU" sz="2400" dirty="0" smtClean="0"/>
          </a:p>
          <a:p>
            <a:pPr algn="just"/>
            <a:r>
              <a:rPr lang="ru-RU" sz="2400" b="1" dirty="0" smtClean="0"/>
              <a:t>3 этап</a:t>
            </a:r>
            <a:r>
              <a:rPr lang="ru-RU" sz="2400" dirty="0" smtClean="0"/>
              <a:t>: Поиск и анализ интернет – ресурсов (содержательная ценность ресурса, соответствие возрастным особенностям, отсутствие рекламы)</a:t>
            </a:r>
          </a:p>
          <a:p>
            <a:pPr algn="just"/>
            <a:r>
              <a:rPr lang="ru-RU" sz="2400" b="1" dirty="0" smtClean="0"/>
              <a:t>4 этап</a:t>
            </a:r>
            <a:r>
              <a:rPr lang="ru-RU" sz="2400" dirty="0" smtClean="0"/>
              <a:t>: Разработка единой сюжетной линии (выбор дизайна, стиля изложения)</a:t>
            </a:r>
          </a:p>
          <a:p>
            <a:pPr algn="just"/>
            <a:r>
              <a:rPr lang="ru-RU" sz="2400" b="1" dirty="0" smtClean="0"/>
              <a:t>5 этап</a:t>
            </a:r>
            <a:r>
              <a:rPr lang="ru-RU" sz="2400" dirty="0" smtClean="0"/>
              <a:t>: Для каждого шага конкретизируется, как организовать деятельность и как осуществить рефлексию.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Ресурсы сети интернет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857364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2"/>
              </a:rPr>
              <a:t>http://deti.gibdd.ru/</a:t>
            </a:r>
            <a:r>
              <a:rPr lang="ru-RU" sz="3600" dirty="0" smtClean="0"/>
              <a:t> </a:t>
            </a:r>
          </a:p>
          <a:p>
            <a:r>
              <a:rPr lang="en-US" sz="3600" dirty="0" smtClean="0">
                <a:hlinkClick r:id="rId3"/>
              </a:rPr>
              <a:t>http://www.murzilka.org/</a:t>
            </a:r>
            <a:r>
              <a:rPr lang="ru-RU" sz="3600" dirty="0" smtClean="0"/>
              <a:t> </a:t>
            </a:r>
          </a:p>
          <a:p>
            <a:r>
              <a:rPr lang="en-US" sz="3600" u="sng" dirty="0" smtClean="0">
                <a:hlinkClick r:id="rId4"/>
              </a:rPr>
              <a:t>http://diafilmy.org/</a:t>
            </a:r>
            <a:endParaRPr lang="ru-RU" sz="3600" dirty="0" smtClean="0"/>
          </a:p>
          <a:p>
            <a:r>
              <a:rPr lang="en-US" sz="3600" u="sng" dirty="0" smtClean="0">
                <a:hlinkClick r:id="rId5"/>
              </a:rPr>
              <a:t>http://www.tirnet.ru/</a:t>
            </a:r>
            <a:r>
              <a:rPr lang="ru-RU" sz="3600" u="sng" dirty="0" smtClean="0"/>
              <a:t> </a:t>
            </a:r>
            <a:endParaRPr lang="ru-RU" sz="3600" dirty="0" smtClean="0"/>
          </a:p>
          <a:p>
            <a:r>
              <a:rPr lang="en-US" sz="3600" dirty="0" smtClean="0">
                <a:hlinkClick r:id="rId6"/>
              </a:rPr>
              <a:t>http://skaz-pushkina.ru</a:t>
            </a:r>
            <a:endParaRPr lang="ru-RU" sz="3600" dirty="0" smtClean="0"/>
          </a:p>
          <a:p>
            <a:r>
              <a:rPr lang="en-US" sz="3600" dirty="0" smtClean="0">
                <a:hlinkClick r:id="rId7"/>
              </a:rPr>
              <a:t>http://www.solnet.ee</a:t>
            </a:r>
            <a:endParaRPr lang="ru-RU" sz="3600" dirty="0" smtClean="0"/>
          </a:p>
          <a:p>
            <a:r>
              <a:rPr lang="en-US" sz="3600" dirty="0" smtClean="0">
                <a:hlinkClick r:id="rId8"/>
              </a:rPr>
              <a:t>http://www.igraemsa.ru</a:t>
            </a:r>
            <a:endParaRPr lang="ru-RU" sz="3600" dirty="0" smtClean="0"/>
          </a:p>
          <a:p>
            <a:r>
              <a:rPr lang="en-US" sz="3600" dirty="0" smtClean="0">
                <a:hlinkClick r:id="rId9"/>
              </a:rPr>
              <a:t>http://dob.1september.ru/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Примеры образовательных маршрутов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929330"/>
          </a:xfrm>
        </p:spPr>
        <p:txBody>
          <a:bodyPr>
            <a:noAutofit/>
          </a:bodyPr>
          <a:lstStyle/>
          <a:p>
            <a:pPr marL="0" lvl="0" indent="4381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«История возникновения транспорта»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381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Долгие годы человек мечтал о коврах-самолетах и сапогах-скороходах, о скатертях-самобранках и добрых волшебниках, способных построить дворец за одну ночь. Эти мечты воплощались в сказках. А в реальной жизни людям приходилось трудиться, чтобы прокормить себя и своих близких. На преодоление расстояний между городами уходили недели и месяцы. Общественные здания строились годами, ибо собственных физических сил человека и силы мускулов, прирученных им животных, было слишком мало. Кое в чем человек сумел воспользоваться помощью ветра и воды. Но необузданный нрав этих стихий сделал их помощь весьма ограниченной.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381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продолжалось тысячелетия, пока человек не начал создавать машины, способные многократно увеличивать его собственную физическую силу и оставаться послушными его воле.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381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предлагаем Вам окунуться в историю возникновения транспорта вместе с нами.</a:t>
            </a:r>
          </a:p>
          <a:p>
            <a:pPr marL="0" lvl="0" indent="4381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3815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 посвященный  «Истории создания паровой машины»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Первым массовым, не зависящем от силы стихий самодействующим механизмом стала паровая машина. Она была изобретена в конце XVII века. Быстро совершенствуясь, соединяясь с различными исполнительными и вспомогательными механизмами, паровой двигатель преобразовал средневековые мастерские и мануфактуры в фабрики и заводы, дал жизнь паровозам, пароходам, локомобилям.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Просмотрите вместе с детьми кадры из фильма Джеймс Уатт и паровая машина.  (</a:t>
            </a:r>
            <a:r>
              <a:rPr lang="ru-RU" sz="15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https://www.youtube.com/watch?v=HguGSLm8RWc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 мин.)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Обсудите с детьми: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лет прошло с того момента как изобрели паровую машину (посчитайте вместе)?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приводило машину в движение?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образуется пар? и др.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Ответьте на возникающие у детей дополнительные вопросы, информацию на которые можно найти в ресурсах интернет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643998" cy="54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81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 шестой «Итог»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закрепления изученного материала предлагаю сегодня поиграть в игры. Будьте внимательны!!! 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http://learningapps.org/display?v=ppjghqm4201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http://learningapps.org/display?v=pakknmova01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давайте еще раз окунемся в мир машин, так необходимых человеку. (</a:t>
            </a:r>
            <a:r>
              <a:rPr lang="ru-RU" sz="1600" dirty="0" err="1" smtClean="0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www.youtube.com</a:t>
            </a:r>
            <a:r>
              <a:rPr lang="ru-RU" sz="1600" dirty="0" smtClean="0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/watch?v=cJo13Gniwx8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8.15 мин)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обсудите с ребенком главные этапы развития машин.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Спросите: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ли ему интересно изучать историю возникновения машины?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больше всего понравилось и запомнилось?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хотелось бы изучить подробнее?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Хотел ли ребенок в дальнейшем связать свою жизнь (выбор профессии) с машинами?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381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транспорта бесконечно широка для изучения. Я попыталась показать только самое начало развития машин помогающих человеку. Если ваш ребенок заинтересовался, не останавливайтесь на достигнутом. Ресурсы интернет содержат много полезного и интересного. Здесь возможно, самостоятельное изучение отдельно взятого вида транспорта и  полностью анализ всех стадий его развития. 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785794"/>
            <a:ext cx="83582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«Мой организм»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Человеческое тело, как и все в природе уникально.  Мы каждый день видим жизнь вокруг нас и даже не задумываемся о жизни внутри нас. Тело это универсальная биологическая машина, внутри которой каждую минуту происходит бесчисленное количество процессов. Увлекательный внутренний мир, вы сможете увидеть вместе с вашим ребенком, посвятив этому несколько вечеров.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 первый «Анатомия тела:  клетки, нервы и рефлексы,  органы чувств»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Сядьте с ребенком напротив друг друга. Определите, в чем вы похожи внешне. Начните рассуждение, а похожи ли вы внутренне?  Просмотрите вместе видео и проведите беседу по предложенным вопросам.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watch?v=MEWVbYAjjEk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12.37 мин – часть 1)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/watch?v=UxCiOOOoBO0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5 мин часть 2)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Обсудите: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клетка?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она устроена?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клетки бывают?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нам нервная система?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мозг, за что отвечает?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каких органах чувств вы узнали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571480"/>
            <a:ext cx="79296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 шестой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здоров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Начните с рассуждения о болезнях, которые иногда случаются с вами и с вашим ребенком. Почему это происходит?  Как можно избежать болезни? Просмотрите мультфильмы об азбуке здоровья.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/watch?v=N2KJGhduCBM&amp;list=PL18DF4994312E23C1&amp;index=1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1.36 мин (правильное питание)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/watch?v=wcOAJC-LrDY&amp;index=2&amp;list=PL18DF4994312E23C1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1.36 мин (физические нагрузки)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/watch?v=ibKAfMyl-ho&amp;list=PL18DF4994312E23C1&amp;index=3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1.30 мин (скажите микробам, НЕТ!)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/watch?v=67akG6a_dyM&amp;list=PL18DF4994312E23C1&amp;index=4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1.30 мин (закаливание водой)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/watch?v=d7Nc6INpiNU&amp;list=PL18DF4994312E23C1&amp;index=5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1.34 мин (лечение)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/watch?v=MrlUNJE0NfY&amp;index=6&amp;list=PL18DF4994312E23C1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1.32 (зарядка для здоровья)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/watch?v=J30j5TkE8p4&amp;list=PL18DF4994312E23C1&amp;index=7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1.35 (личная гигиена)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www.youtube.com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/watch?v=ofkbNrPN2zs&amp;index=11&amp;list=PL18DF4994312E23C1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1.30 мин (распорядок дня)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Подведите итоги после просмотренных мультфильмов.  Акцентируйте внимание ребенка на необходимости следить за своим организмом и заботиться о нем.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Другой организм, вы не купите ни за какие деньги.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Желаю Вам приятно образовательного процесса!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Сайт детского сада </a:t>
            </a:r>
            <a:r>
              <a:rPr lang="en-US" sz="2400" dirty="0" smtClean="0">
                <a:hlinkClick r:id="rId2"/>
              </a:rPr>
              <a:t>http://153detsad.ru/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Блог</a:t>
            </a:r>
            <a:r>
              <a:rPr lang="ru-RU" sz="2400" dirty="0" smtClean="0"/>
              <a:t> воспитателя (</a:t>
            </a:r>
            <a:r>
              <a:rPr lang="en-US" sz="2400" dirty="0" smtClean="0">
                <a:hlinkClick r:id="rId3"/>
              </a:rPr>
              <a:t>http://www.maam.ru/users/sozinova80</a:t>
            </a:r>
            <a:r>
              <a:rPr lang="ru-RU" sz="2400" dirty="0" smtClean="0"/>
              <a:t> 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4"/>
              </a:rPr>
              <a:t>http://nsportal.ru/markelova-liliya-vitalevna</a:t>
            </a:r>
            <a:r>
              <a:rPr lang="ru-RU" sz="2400" dirty="0" smtClean="0"/>
              <a:t> )</a:t>
            </a:r>
          </a:p>
          <a:p>
            <a:endParaRPr lang="ru-RU" sz="2400" dirty="0" smtClean="0"/>
          </a:p>
          <a:p>
            <a:r>
              <a:rPr lang="ru-RU" sz="2400" dirty="0" smtClean="0"/>
              <a:t>Электронная почта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Организация сопровождения совместной деятельности родителей и детей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780</Words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Использование ИКТ технологий в образовательной работе с дошкольниками</vt:lpstr>
      <vt:lpstr>              Направления в использовании ИКТ, которые доступны для работы с дошкольниками</vt:lpstr>
      <vt:lpstr>Создание образовательного маршрута</vt:lpstr>
      <vt:lpstr>Ресурсы сети интернет</vt:lpstr>
      <vt:lpstr>Примеры образовательных маршрутов</vt:lpstr>
      <vt:lpstr>Слайд 6</vt:lpstr>
      <vt:lpstr>Слайд 7</vt:lpstr>
      <vt:lpstr>Слайд 8</vt:lpstr>
      <vt:lpstr>Организация сопровождения совместной деятельности родителей и детей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развития образования в условиях информационного общества</dc:title>
  <dc:creator>Лиля</dc:creator>
  <cp:lastModifiedBy>Лиля</cp:lastModifiedBy>
  <cp:revision>5</cp:revision>
  <dcterms:created xsi:type="dcterms:W3CDTF">2017-06-27T06:32:18Z</dcterms:created>
  <dcterms:modified xsi:type="dcterms:W3CDTF">2017-06-28T18:36:15Z</dcterms:modified>
</cp:coreProperties>
</file>