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activeX/activeX4.xml" ContentType="application/vnd.ms-office.activeX+xml"/>
  <Override PartName="/ppt/activeX/activeX5.xml" ContentType="application/vnd.ms-office.activeX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activeX/activeX7.xml" ContentType="application/vnd.ms-office.activeX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88" r:id="rId4"/>
    <p:sldId id="290" r:id="rId5"/>
    <p:sldId id="291" r:id="rId6"/>
    <p:sldId id="283" r:id="rId7"/>
    <p:sldId id="293" r:id="rId8"/>
    <p:sldId id="281" r:id="rId9"/>
    <p:sldId id="294" r:id="rId10"/>
    <p:sldId id="260" r:id="rId11"/>
    <p:sldId id="261" r:id="rId12"/>
    <p:sldId id="262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50" autoAdjust="0"/>
    <p:restoredTop sz="92473" autoAdjust="0"/>
  </p:normalViewPr>
  <p:slideViewPr>
    <p:cSldViewPr>
      <p:cViewPr varScale="1">
        <p:scale>
          <a:sx n="67" d="100"/>
          <a:sy n="67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ABB2-C1EB-43AD-9B2A-894FF7BD55BF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ED22-76B0-4FEE-8A32-8758079AE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ABB2-C1EB-43AD-9B2A-894FF7BD55BF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ED22-76B0-4FEE-8A32-8758079AE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ABB2-C1EB-43AD-9B2A-894FF7BD55BF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ED22-76B0-4FEE-8A32-8758079AE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ABB2-C1EB-43AD-9B2A-894FF7BD55BF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ED22-76B0-4FEE-8A32-8758079AE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ABB2-C1EB-43AD-9B2A-894FF7BD55BF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ED22-76B0-4FEE-8A32-8758079AE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ABB2-C1EB-43AD-9B2A-894FF7BD55BF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ED22-76B0-4FEE-8A32-8758079AE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ABB2-C1EB-43AD-9B2A-894FF7BD55BF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ED22-76B0-4FEE-8A32-8758079AE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ABB2-C1EB-43AD-9B2A-894FF7BD55BF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ED22-76B0-4FEE-8A32-8758079AE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ABB2-C1EB-43AD-9B2A-894FF7BD55BF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ED22-76B0-4FEE-8A32-8758079AE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ABB2-C1EB-43AD-9B2A-894FF7BD55BF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ED22-76B0-4FEE-8A32-8758079AE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ABB2-C1EB-43AD-9B2A-894FF7BD55BF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ED22-76B0-4FEE-8A32-8758079AE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FABB2-C1EB-43AD-9B2A-894FF7BD55BF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5ED22-76B0-4FEE-8A32-8758079AE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www.plickers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linoit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10" Type="http://schemas.openxmlformats.org/officeDocument/2006/relationships/image" Target="../media/image9.png"/><Relationship Id="rId4" Type="http://schemas.openxmlformats.org/officeDocument/2006/relationships/control" Target="../activeX/activeX3.xml"/><Relationship Id="rId9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ИНФОРМАЦИОННО-КОММУНИКАТИВНЫЕ ТЕХНОЛОГИИ В ПРОФЕССИОНАЛЬНОЙ ДЕЯТЕЛЬНОСТИ УЧИТЕЛЯ НАЧАЛЬНЫХ КЛАССОВ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0840" cy="1752600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/>
              <a:t>Ионова</a:t>
            </a:r>
            <a:r>
              <a:rPr lang="ru-RU" sz="2400" dirty="0" smtClean="0"/>
              <a:t> Т.Ю., </a:t>
            </a:r>
            <a:r>
              <a:rPr lang="ru-RU" sz="2400" dirty="0" err="1" smtClean="0"/>
              <a:t>Хлынцева</a:t>
            </a:r>
            <a:r>
              <a:rPr lang="ru-RU" sz="2400" dirty="0" smtClean="0"/>
              <a:t> Ю.В. </a:t>
            </a:r>
          </a:p>
          <a:p>
            <a:r>
              <a:rPr lang="ru-RU" sz="2400" dirty="0" smtClean="0"/>
              <a:t> учителя начальных классов </a:t>
            </a:r>
          </a:p>
          <a:p>
            <a:r>
              <a:rPr lang="ru-RU" sz="2400" dirty="0" smtClean="0"/>
              <a:t>ГБОУ СОШ № 5 ОЦ «Лидер» </a:t>
            </a:r>
          </a:p>
          <a:p>
            <a:r>
              <a:rPr lang="ru-RU" sz="2400" dirty="0" smtClean="0"/>
              <a:t>г.о. </a:t>
            </a:r>
            <a:r>
              <a:rPr lang="ru-RU" sz="2400" dirty="0" err="1" smtClean="0"/>
              <a:t>Кинель</a:t>
            </a:r>
            <a:r>
              <a:rPr lang="ru-RU" sz="2400" dirty="0" smtClean="0"/>
              <a:t> Самарской области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И</a:t>
            </a:r>
            <a:r>
              <a:rPr lang="ru-RU" sz="3100" dirty="0" smtClean="0"/>
              <a:t>нтернет-ресурсы для </a:t>
            </a:r>
            <a:r>
              <a:rPr lang="ru-RU" sz="3100" dirty="0"/>
              <a:t>урока окружающего мира </a:t>
            </a:r>
            <a:r>
              <a:rPr lang="ru-RU" sz="3100" dirty="0" smtClean="0"/>
              <a:t>по </a:t>
            </a:r>
            <a:r>
              <a:rPr lang="ru-RU" sz="3100" dirty="0"/>
              <a:t>теме «Какие животные обитают на Земле</a:t>
            </a:r>
            <a:r>
              <a:rPr lang="ru-RU" dirty="0" smtClean="0"/>
              <a:t>», </a:t>
            </a:r>
            <a:r>
              <a:rPr lang="ru-RU" sz="3100" dirty="0" smtClean="0"/>
              <a:t>2 класс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2448272" cy="680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84784"/>
            <a:ext cx="2598476" cy="1947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lider212\Desktop\пазл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852936"/>
            <a:ext cx="57241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квесты\DSCN34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0802" y="3717033"/>
            <a:ext cx="288089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августовка доклад - 2016\СИПКРО\plick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048000" cy="952500"/>
          </a:xfrm>
          <a:prstGeom prst="rect">
            <a:avLst/>
          </a:prstGeom>
          <a:noFill/>
        </p:spPr>
      </p:pic>
      <p:pic>
        <p:nvPicPr>
          <p:cNvPr id="5" name="Рисунок 4" descr="C:\Users\lider212\Pictures\Plickers\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84784"/>
            <a:ext cx="23762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07904" y="692696"/>
            <a:ext cx="4760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www.plickers.com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C:\Users\lider212\Desktop\пликерс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76872"/>
            <a:ext cx="61926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</a:t>
            </a:r>
            <a:r>
              <a:rPr lang="ru-RU" dirty="0" err="1" smtClean="0"/>
              <a:t>тикерная</a:t>
            </a:r>
            <a:r>
              <a:rPr lang="ru-RU" dirty="0" smtClean="0"/>
              <a:t> </a:t>
            </a:r>
            <a:r>
              <a:rPr lang="ru-RU" dirty="0" err="1" smtClean="0"/>
              <a:t>онлайн-доска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://linoit.com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C:\Users\lider212\Desktop\стикерная доска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86764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«Приходится бежать со всех ног, чтобы только остаться  на том же месте! Если же хочешь попасть куда-то ещё, тогда нужно бежать, по меньшей мере, вдвое быстрей!»</a:t>
            </a:r>
            <a:endParaRPr lang="ru-RU" sz="2800" dirty="0"/>
          </a:p>
        </p:txBody>
      </p:sp>
      <p:pic>
        <p:nvPicPr>
          <p:cNvPr id="4" name="Picture 2" descr="C:\Users\Грызунова\Desktop\августовка\Blended-Learn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5400600" cy="419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ИСПОЛЬЗОВАНИЕ ИНФОРМАЦИОННО-КОММУНИКАТИВНЫХ ТЕХНОЛОГИЙ  </a:t>
            </a:r>
            <a:r>
              <a:rPr lang="ru-RU" sz="3600" dirty="0"/>
              <a:t>В </a:t>
            </a:r>
            <a:r>
              <a:rPr lang="ru-RU" sz="3600" dirty="0" smtClean="0"/>
              <a:t>ОБРАЗОВАТЕЛЬНОМ ПРОЦЕССЕ В НАЧАЛЬНОЙ ШКОЛЕ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0840" cy="1752600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/>
              <a:t>Ионова</a:t>
            </a:r>
            <a:r>
              <a:rPr lang="ru-RU" sz="2400" dirty="0" smtClean="0"/>
              <a:t> Т.Ю., </a:t>
            </a:r>
            <a:r>
              <a:rPr lang="ru-RU" sz="2400" dirty="0" err="1" smtClean="0"/>
              <a:t>Хлынцева</a:t>
            </a:r>
            <a:r>
              <a:rPr lang="ru-RU" sz="2400" dirty="0" smtClean="0"/>
              <a:t> Ю.В. </a:t>
            </a:r>
          </a:p>
          <a:p>
            <a:r>
              <a:rPr lang="ru-RU" sz="2400" dirty="0" smtClean="0"/>
              <a:t> учителя начальных классов </a:t>
            </a:r>
          </a:p>
          <a:p>
            <a:r>
              <a:rPr lang="ru-RU" sz="2400" dirty="0" smtClean="0"/>
              <a:t>ГБОУ СОШ № 5 ОЦ «Лидер» </a:t>
            </a:r>
          </a:p>
          <a:p>
            <a:r>
              <a:rPr lang="ru-RU" sz="2400" dirty="0" smtClean="0"/>
              <a:t>г.о. </a:t>
            </a:r>
            <a:r>
              <a:rPr lang="ru-RU" sz="2400" dirty="0" err="1" smtClean="0"/>
              <a:t>Кинель</a:t>
            </a:r>
            <a:r>
              <a:rPr lang="ru-RU" sz="2400" dirty="0" smtClean="0"/>
              <a:t> Самарской области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lusana.ru/files/8306/573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358246" cy="6373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607223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714620"/>
            <a:ext cx="5643602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72494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428604"/>
            <a:ext cx="83582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ontrols>
      <p:control spid="38914" name="DefaultOcx" r:id="rId2" imgW="3095640" imgH="228600"/>
      <p:control spid="38915" name="HTMLSelect1" r:id="rId3" imgW="2238480" imgH="228600"/>
      <p:control spid="38916" name="HTMLCheckbox1" r:id="rId4" imgW="1371600" imgH="304920"/>
      <p:control spid="38917" name="HTMLCheckbox2" r:id="rId5" imgW="1371600" imgH="304920"/>
      <p:control spid="38918" name="HTMLCheckbox3" r:id="rId6" imgW="1371600" imgH="304920"/>
      <p:control spid="38919" name="HTMLCheckbox4" r:id="rId7" imgW="1371600" imgH="304920"/>
      <p:control spid="38920" name="HTMLCheckbox5" r:id="rId8" imgW="1371600" imgH="3049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1438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AppData\Local\Microsoft\Windows\Temporary Internet Files\Content.Word\DSC081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857232"/>
            <a:ext cx="621510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85818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117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ИНФОРМАЦИОННО-КОММУНИКАТИВНЫЕ ТЕХНОЛОГИИ В ПРОФЕССИОНАЛЬНОЙ ДЕЯТЕЛЬНОСТИ УЧИТЕЛЯ НАЧАЛЬНЫХ КЛАССОВ </vt:lpstr>
      <vt:lpstr>ИСПОЛЬЗОВАНИЕ ИНФОРМАЦИОННО-КОММУНИКАТИВНЫХ ТЕХНОЛОГИЙ  В ОБРАЗОВАТЕЛЬНОМ ПРОЦЕССЕ В НАЧАЛЬНОЙ ШКОЛЕ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Интернет-ресурсы для урока окружающего мира по теме «Какие животные обитают на Земле», 2 класс </vt:lpstr>
      <vt:lpstr>Слайд 11</vt:lpstr>
      <vt:lpstr>Стикерная онлайн-доска   http://linoit.com</vt:lpstr>
      <vt:lpstr>«Приходится бежать со всех ног, чтобы только остаться  на том же месте! Если же хочешь попасть куда-то ещё, тогда нужно бежать, по меньшей мере, вдвое быстрей!»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ИНФОРМАЦИОННО-КОММУНИКАТИВНЫЕ ТЕХНОЛОГИИ В ПРОФЕССИОНАЛЬНОЙ ДЕЯТЕЛЬНОСТИ УЧИТЕЛЯ НАЧАЛЬНЫХ КЛАССОВ </dc:title>
  <dc:creator>lider212</dc:creator>
  <cp:lastModifiedBy>user</cp:lastModifiedBy>
  <cp:revision>40</cp:revision>
  <dcterms:created xsi:type="dcterms:W3CDTF">2017-06-28T14:09:10Z</dcterms:created>
  <dcterms:modified xsi:type="dcterms:W3CDTF">2017-06-28T21:56:40Z</dcterms:modified>
</cp:coreProperties>
</file>