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60" r:id="rId4"/>
    <p:sldId id="265" r:id="rId5"/>
    <p:sldId id="262" r:id="rId6"/>
    <p:sldId id="261" r:id="rId7"/>
    <p:sldId id="263" r:id="rId8"/>
    <p:sldId id="266" r:id="rId9"/>
    <p:sldId id="267" r:id="rId10"/>
    <p:sldId id="268" r:id="rId11"/>
    <p:sldId id="277" r:id="rId12"/>
    <p:sldId id="269" r:id="rId13"/>
    <p:sldId id="271" r:id="rId14"/>
    <p:sldId id="274" r:id="rId15"/>
    <p:sldId id="278" r:id="rId16"/>
  </p:sldIdLst>
  <p:sldSz cx="9144000" cy="6858000" type="screen4x3"/>
  <p:notesSz cx="6858000" cy="9144000"/>
  <p:embeddedFontLst>
    <p:embeddedFont>
      <p:font typeface="Comic Sans MS" pitchFamily="66" charset="0"/>
      <p:regular r:id="rId18"/>
      <p:bold r:id="rId19"/>
      <p:italic r:id="rId20"/>
      <p:boldItalic r:id="rId21"/>
    </p:embeddedFont>
    <p:embeddedFont>
      <p:font typeface="PT Sans Narrow" charset="-52"/>
      <p:regular r:id="rId22"/>
      <p:bold r:id="rId23"/>
    </p:embeddedFont>
    <p:embeddedFont>
      <p:font typeface="Trebuchet MS" pitchFamily="34" charset="0"/>
      <p:regular r:id="rId24"/>
      <p:bold r:id="rId25"/>
      <p:italic r:id="rId26"/>
      <p:boldItalic r:id="rId27"/>
    </p:embeddedFont>
    <p:embeddedFont>
      <p:font typeface="Open Sans" charset="0"/>
      <p:regular r:id="rId28"/>
      <p:bold r:id="rId29"/>
      <p:italic r:id="rId30"/>
      <p:boldItalic r:id="rId31"/>
    </p:embeddedFont>
    <p:embeddedFont>
      <p:font typeface="Palatino Linotype" pitchFamily="18" charset="0"/>
      <p:regular r:id="rId32"/>
      <p:bold r:id="rId33"/>
      <p:italic r:id="rId34"/>
      <p:boldItalic r:id="rId35"/>
    </p:embeddedFont>
    <p:embeddedFont>
      <p:font typeface="Century Gothic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7B24EE43-63B1-4A39-9C8C-376AAF7EDF56}">
  <a:tblStyle styleId="{7B24EE43-63B1-4A39-9C8C-376AAF7EDF56}" styleName="Table_0">
    <a:wholeTbl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73" autoAdjust="0"/>
  </p:normalViewPr>
  <p:slideViewPr>
    <p:cSldViewPr>
      <p:cViewPr varScale="1">
        <p:scale>
          <a:sx n="78" d="100"/>
          <a:sy n="78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1E1E8-66B8-463C-9368-11CB0E3C034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F0665F4-1CED-448A-8CDD-115EB103042A}">
      <dgm:prSet phldrT="[Текст]" custT="1"/>
      <dgm:spPr/>
      <dgm:t>
        <a:bodyPr/>
        <a:lstStyle/>
        <a:p>
          <a:r>
            <a:rPr lang="ru-RU" sz="1800" b="1" i="0" u="none" strike="noStrike" cap="none" dirty="0" smtClean="0">
              <a:solidFill>
                <a:srgbClr val="000000"/>
              </a:solidFill>
              <a:latin typeface="Comic Sans MS" pitchFamily="66" charset="0"/>
              <a:ea typeface="+mn-ea"/>
              <a:cs typeface="+mn-cs"/>
              <a:sym typeface="Trebuchet MS"/>
            </a:rPr>
            <a:t>взаимодействие со сверстниками и взрослыми</a:t>
          </a:r>
          <a:endParaRPr lang="ru-RU" sz="1800" b="1" i="0" u="none" strike="noStrike" cap="none" dirty="0" smtClean="0">
            <a:solidFill>
              <a:srgbClr val="000000"/>
            </a:solidFill>
            <a:latin typeface="Comic Sans MS" pitchFamily="66" charset="0"/>
            <a:ea typeface="+mn-ea"/>
            <a:cs typeface="+mn-cs"/>
            <a:sym typeface="Arial"/>
          </a:endParaRPr>
        </a:p>
      </dgm:t>
    </dgm:pt>
    <dgm:pt modelId="{364587DC-05F5-4F3B-A2FC-C87DAE9BAE2F}" type="parTrans" cxnId="{41636342-165C-402E-A8E4-6975A3AD356C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Comic Sans MS" pitchFamily="66" charset="0"/>
          </a:endParaRPr>
        </a:p>
      </dgm:t>
    </dgm:pt>
    <dgm:pt modelId="{4F0BC8A7-E4BD-448E-B972-E82BD6EAED72}" type="sibTrans" cxnId="{41636342-165C-402E-A8E4-6975A3AD356C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Comic Sans MS" pitchFamily="66" charset="0"/>
          </a:endParaRPr>
        </a:p>
      </dgm:t>
    </dgm:pt>
    <dgm:pt modelId="{62B02DDC-A95C-4310-A952-F498D3808608}">
      <dgm:prSet phldrT="[Текст]" custT="1"/>
      <dgm:spPr/>
      <dgm:t>
        <a:bodyPr/>
        <a:lstStyle/>
        <a:p>
          <a:pPr rtl="0"/>
          <a:r>
            <a:rPr lang="ru-RU" sz="1800" b="1" i="0" u="none" strike="noStrike" cap="none" dirty="0" smtClean="0">
              <a:solidFill>
                <a:srgbClr val="000000"/>
              </a:solidFill>
              <a:latin typeface="Comic Sans MS" pitchFamily="66" charset="0"/>
              <a:ea typeface="+mn-ea"/>
              <a:cs typeface="+mn-cs"/>
              <a:sym typeface="Trebuchet MS"/>
            </a:rPr>
            <a:t>способность вступать в диалог, точно излагать свои мысли, обосновывать свои высказывания</a:t>
          </a:r>
        </a:p>
      </dgm:t>
    </dgm:pt>
    <dgm:pt modelId="{74A594DE-44F5-40EE-B0F3-E0C036CEC66A}" type="parTrans" cxnId="{3820B1B9-A9D8-4DDB-A6D9-D5BA3E543482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Comic Sans MS" pitchFamily="66" charset="0"/>
          </a:endParaRPr>
        </a:p>
      </dgm:t>
    </dgm:pt>
    <dgm:pt modelId="{D6DAFFB3-B73D-46D1-8F71-5C3210D9687D}" type="sibTrans" cxnId="{3820B1B9-A9D8-4DDB-A6D9-D5BA3E543482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Comic Sans MS" pitchFamily="66" charset="0"/>
          </a:endParaRPr>
        </a:p>
      </dgm:t>
    </dgm:pt>
    <dgm:pt modelId="{A9BA312E-0C10-4306-9B40-183E008F2E0C}">
      <dgm:prSet phldrT="[Текст]" custT="1"/>
      <dgm:spPr/>
      <dgm:t>
        <a:bodyPr/>
        <a:lstStyle/>
        <a:p>
          <a:pPr rtl="0"/>
          <a:r>
            <a:rPr lang="ru-RU" sz="1800" b="1" i="0" u="none" strike="noStrike" cap="none" dirty="0" smtClean="0">
              <a:solidFill>
                <a:srgbClr val="000000"/>
              </a:solidFill>
              <a:latin typeface="Comic Sans MS" pitchFamily="66" charset="0"/>
              <a:ea typeface="+mn-ea"/>
              <a:cs typeface="+mn-cs"/>
              <a:sym typeface="Trebuchet MS"/>
            </a:rPr>
            <a:t>мыслительная деятельность обучающихся</a:t>
          </a:r>
        </a:p>
      </dgm:t>
    </dgm:pt>
    <dgm:pt modelId="{81CB0FFF-CB1C-47BD-A08B-A3705B5DFDDD}" type="parTrans" cxnId="{3255E1D8-6669-4D08-AE40-FFB745F76A11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Comic Sans MS" pitchFamily="66" charset="0"/>
          </a:endParaRPr>
        </a:p>
      </dgm:t>
    </dgm:pt>
    <dgm:pt modelId="{AF8CC784-BEEF-4D44-BB01-A90400439E46}" type="sibTrans" cxnId="{3255E1D8-6669-4D08-AE40-FFB745F76A11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Comic Sans MS" pitchFamily="66" charset="0"/>
          </a:endParaRPr>
        </a:p>
      </dgm:t>
    </dgm:pt>
    <dgm:pt modelId="{8FB24B56-1097-41A6-9F61-5EAC828FE247}" type="pres">
      <dgm:prSet presAssocID="{B5F1E1E8-66B8-463C-9368-11CB0E3C034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007CF84-1B4C-4D70-9C63-B503220883A2}" type="pres">
      <dgm:prSet presAssocID="{B5F1E1E8-66B8-463C-9368-11CB0E3C0343}" presName="cycle" presStyleCnt="0"/>
      <dgm:spPr/>
    </dgm:pt>
    <dgm:pt modelId="{66A09F63-3EA7-4CF1-9E3B-A4D57384517E}" type="pres">
      <dgm:prSet presAssocID="{B5F1E1E8-66B8-463C-9368-11CB0E3C0343}" presName="centerShape" presStyleCnt="0"/>
      <dgm:spPr/>
    </dgm:pt>
    <dgm:pt modelId="{6DC9A93A-F441-432F-8880-BB5931914456}" type="pres">
      <dgm:prSet presAssocID="{B5F1E1E8-66B8-463C-9368-11CB0E3C0343}" presName="connSite" presStyleLbl="node1" presStyleIdx="0" presStyleCnt="4"/>
      <dgm:spPr/>
    </dgm:pt>
    <dgm:pt modelId="{2C22E5BB-BF58-4B7D-AC63-604431018DD1}" type="pres">
      <dgm:prSet presAssocID="{B5F1E1E8-66B8-463C-9368-11CB0E3C0343}" presName="visible" presStyleLbl="node1" presStyleIdx="0" presStyleCnt="4"/>
      <dgm:spPr>
        <a:prstGeom prst="roundRect">
          <a:avLst/>
        </a:prstGeom>
        <a:ln>
          <a:noFill/>
        </a:ln>
      </dgm:spPr>
    </dgm:pt>
    <dgm:pt modelId="{DF06A326-3CDE-4617-BFA9-89AC058185E8}" type="pres">
      <dgm:prSet presAssocID="{364587DC-05F5-4F3B-A2FC-C87DAE9BAE2F}" presName="Name25" presStyleLbl="parChTrans1D1" presStyleIdx="0" presStyleCnt="3"/>
      <dgm:spPr/>
    </dgm:pt>
    <dgm:pt modelId="{6CA97AEA-472B-4439-AE2E-EBD5B57C2E62}" type="pres">
      <dgm:prSet presAssocID="{AF0665F4-1CED-448A-8CDD-115EB103042A}" presName="node" presStyleCnt="0"/>
      <dgm:spPr/>
    </dgm:pt>
    <dgm:pt modelId="{9313BADE-49F0-461B-AFD8-880B772A8B80}" type="pres">
      <dgm:prSet presAssocID="{AF0665F4-1CED-448A-8CDD-115EB103042A}" presName="parentNode" presStyleLbl="node1" presStyleIdx="1" presStyleCnt="4" custScaleX="198798" custScaleY="104032" custLinFactNeighborX="8343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58C19DC-FDA8-480B-A2A6-3E5EA5A3B3F7}" type="pres">
      <dgm:prSet presAssocID="{AF0665F4-1CED-448A-8CDD-115EB103042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49EF6-9673-4EE5-B8F6-D6FA188AF26B}" type="pres">
      <dgm:prSet presAssocID="{74A594DE-44F5-40EE-B0F3-E0C036CEC66A}" presName="Name25" presStyleLbl="parChTrans1D1" presStyleIdx="1" presStyleCnt="3"/>
      <dgm:spPr/>
    </dgm:pt>
    <dgm:pt modelId="{7A83FA72-3AE5-4136-9686-C7170E52B55D}" type="pres">
      <dgm:prSet presAssocID="{62B02DDC-A95C-4310-A952-F498D3808608}" presName="node" presStyleCnt="0"/>
      <dgm:spPr/>
    </dgm:pt>
    <dgm:pt modelId="{4803AE65-EE4E-4CB0-B1E2-E5975B0179DD}" type="pres">
      <dgm:prSet presAssocID="{62B02DDC-A95C-4310-A952-F498D3808608}" presName="parentNode" presStyleLbl="node1" presStyleIdx="2" presStyleCnt="4" custScaleX="198798" custScaleY="104032" custLinFactX="85581" custLinFactNeighborX="100000" custLinFactNeighborY="-319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739F87E-EC82-4E74-974E-D69A544BF85E}" type="pres">
      <dgm:prSet presAssocID="{62B02DDC-A95C-4310-A952-F498D380860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7F614-233C-48C3-BFF9-84C282867293}" type="pres">
      <dgm:prSet presAssocID="{81CB0FFF-CB1C-47BD-A08B-A3705B5DFDDD}" presName="Name25" presStyleLbl="parChTrans1D1" presStyleIdx="2" presStyleCnt="3"/>
      <dgm:spPr/>
    </dgm:pt>
    <dgm:pt modelId="{813C3816-F03D-46C1-985A-0BF478BD0809}" type="pres">
      <dgm:prSet presAssocID="{A9BA312E-0C10-4306-9B40-183E008F2E0C}" presName="node" presStyleCnt="0"/>
      <dgm:spPr/>
    </dgm:pt>
    <dgm:pt modelId="{4B695023-4F31-47A7-AA80-A38DFE68B3E3}" type="pres">
      <dgm:prSet presAssocID="{A9BA312E-0C10-4306-9B40-183E008F2E0C}" presName="parentNode" presStyleLbl="node1" presStyleIdx="3" presStyleCnt="4" custScaleX="198798" custScaleY="104032" custLinFactNeighborX="77292" custLinFactNeighborY="-448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EFF1537-1511-4022-A09F-C5DD6A77A533}" type="pres">
      <dgm:prSet presAssocID="{A9BA312E-0C10-4306-9B40-183E008F2E0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20B1B9-A9D8-4DDB-A6D9-D5BA3E543482}" srcId="{B5F1E1E8-66B8-463C-9368-11CB0E3C0343}" destId="{62B02DDC-A95C-4310-A952-F498D3808608}" srcOrd="1" destOrd="0" parTransId="{74A594DE-44F5-40EE-B0F3-E0C036CEC66A}" sibTransId="{D6DAFFB3-B73D-46D1-8F71-5C3210D9687D}"/>
    <dgm:cxn modelId="{9319E3D3-D7F2-4B65-BBD9-F122FB69CEF8}" type="presOf" srcId="{364587DC-05F5-4F3B-A2FC-C87DAE9BAE2F}" destId="{DF06A326-3CDE-4617-BFA9-89AC058185E8}" srcOrd="0" destOrd="0" presId="urn:microsoft.com/office/officeart/2005/8/layout/radial2"/>
    <dgm:cxn modelId="{59A9DAA8-CC5D-46A1-9711-E02761F4DBC2}" type="presOf" srcId="{74A594DE-44F5-40EE-B0F3-E0C036CEC66A}" destId="{DE149EF6-9673-4EE5-B8F6-D6FA188AF26B}" srcOrd="0" destOrd="0" presId="urn:microsoft.com/office/officeart/2005/8/layout/radial2"/>
    <dgm:cxn modelId="{4379EC2B-E3E5-47DF-B145-469B23E35187}" type="presOf" srcId="{B5F1E1E8-66B8-463C-9368-11CB0E3C0343}" destId="{8FB24B56-1097-41A6-9F61-5EAC828FE247}" srcOrd="0" destOrd="0" presId="urn:microsoft.com/office/officeart/2005/8/layout/radial2"/>
    <dgm:cxn modelId="{41636342-165C-402E-A8E4-6975A3AD356C}" srcId="{B5F1E1E8-66B8-463C-9368-11CB0E3C0343}" destId="{AF0665F4-1CED-448A-8CDD-115EB103042A}" srcOrd="0" destOrd="0" parTransId="{364587DC-05F5-4F3B-A2FC-C87DAE9BAE2F}" sibTransId="{4F0BC8A7-E4BD-448E-B972-E82BD6EAED72}"/>
    <dgm:cxn modelId="{3255E1D8-6669-4D08-AE40-FFB745F76A11}" srcId="{B5F1E1E8-66B8-463C-9368-11CB0E3C0343}" destId="{A9BA312E-0C10-4306-9B40-183E008F2E0C}" srcOrd="2" destOrd="0" parTransId="{81CB0FFF-CB1C-47BD-A08B-A3705B5DFDDD}" sibTransId="{AF8CC784-BEEF-4D44-BB01-A90400439E46}"/>
    <dgm:cxn modelId="{9A103585-3049-459E-982E-39AD29B37B1C}" type="presOf" srcId="{AF0665F4-1CED-448A-8CDD-115EB103042A}" destId="{9313BADE-49F0-461B-AFD8-880B772A8B80}" srcOrd="0" destOrd="0" presId="urn:microsoft.com/office/officeart/2005/8/layout/radial2"/>
    <dgm:cxn modelId="{5D0673CB-1A27-4E3B-8A79-8C3941964EF4}" type="presOf" srcId="{62B02DDC-A95C-4310-A952-F498D3808608}" destId="{4803AE65-EE4E-4CB0-B1E2-E5975B0179DD}" srcOrd="0" destOrd="0" presId="urn:microsoft.com/office/officeart/2005/8/layout/radial2"/>
    <dgm:cxn modelId="{8B04CB23-AF3D-4D9F-9938-E26955E57A86}" type="presOf" srcId="{A9BA312E-0C10-4306-9B40-183E008F2E0C}" destId="{4B695023-4F31-47A7-AA80-A38DFE68B3E3}" srcOrd="0" destOrd="0" presId="urn:microsoft.com/office/officeart/2005/8/layout/radial2"/>
    <dgm:cxn modelId="{CABE3CC8-B7FF-4990-8167-7064984DDDE5}" type="presOf" srcId="{81CB0FFF-CB1C-47BD-A08B-A3705B5DFDDD}" destId="{5B37F614-233C-48C3-BFF9-84C282867293}" srcOrd="0" destOrd="0" presId="urn:microsoft.com/office/officeart/2005/8/layout/radial2"/>
    <dgm:cxn modelId="{4D172179-CC8D-4FA0-ABD1-E0C82742FA51}" type="presParOf" srcId="{8FB24B56-1097-41A6-9F61-5EAC828FE247}" destId="{0007CF84-1B4C-4D70-9C63-B503220883A2}" srcOrd="0" destOrd="0" presId="urn:microsoft.com/office/officeart/2005/8/layout/radial2"/>
    <dgm:cxn modelId="{41E38B42-A3EA-493C-B61D-1A19BE0EB6A3}" type="presParOf" srcId="{0007CF84-1B4C-4D70-9C63-B503220883A2}" destId="{66A09F63-3EA7-4CF1-9E3B-A4D57384517E}" srcOrd="0" destOrd="0" presId="urn:microsoft.com/office/officeart/2005/8/layout/radial2"/>
    <dgm:cxn modelId="{E1C2852A-0E3C-46E1-9A4C-887A5BB34AC9}" type="presParOf" srcId="{66A09F63-3EA7-4CF1-9E3B-A4D57384517E}" destId="{6DC9A93A-F441-432F-8880-BB5931914456}" srcOrd="0" destOrd="0" presId="urn:microsoft.com/office/officeart/2005/8/layout/radial2"/>
    <dgm:cxn modelId="{87A801A5-205E-4C34-BFEE-1E5B41A10E49}" type="presParOf" srcId="{66A09F63-3EA7-4CF1-9E3B-A4D57384517E}" destId="{2C22E5BB-BF58-4B7D-AC63-604431018DD1}" srcOrd="1" destOrd="0" presId="urn:microsoft.com/office/officeart/2005/8/layout/radial2"/>
    <dgm:cxn modelId="{D7186FA3-B43B-4DBB-B37D-234B1564714F}" type="presParOf" srcId="{0007CF84-1B4C-4D70-9C63-B503220883A2}" destId="{DF06A326-3CDE-4617-BFA9-89AC058185E8}" srcOrd="1" destOrd="0" presId="urn:microsoft.com/office/officeart/2005/8/layout/radial2"/>
    <dgm:cxn modelId="{E712A10D-5B0C-4B2D-A985-2EF628C623DB}" type="presParOf" srcId="{0007CF84-1B4C-4D70-9C63-B503220883A2}" destId="{6CA97AEA-472B-4439-AE2E-EBD5B57C2E62}" srcOrd="2" destOrd="0" presId="urn:microsoft.com/office/officeart/2005/8/layout/radial2"/>
    <dgm:cxn modelId="{72FB0892-4C75-4D24-877D-54748D18B813}" type="presParOf" srcId="{6CA97AEA-472B-4439-AE2E-EBD5B57C2E62}" destId="{9313BADE-49F0-461B-AFD8-880B772A8B80}" srcOrd="0" destOrd="0" presId="urn:microsoft.com/office/officeart/2005/8/layout/radial2"/>
    <dgm:cxn modelId="{AB194E46-112C-4269-99F0-C256845F2778}" type="presParOf" srcId="{6CA97AEA-472B-4439-AE2E-EBD5B57C2E62}" destId="{C58C19DC-FDA8-480B-A2A6-3E5EA5A3B3F7}" srcOrd="1" destOrd="0" presId="urn:microsoft.com/office/officeart/2005/8/layout/radial2"/>
    <dgm:cxn modelId="{E20C1F83-60F4-469D-94F3-01D9EF9B8156}" type="presParOf" srcId="{0007CF84-1B4C-4D70-9C63-B503220883A2}" destId="{DE149EF6-9673-4EE5-B8F6-D6FA188AF26B}" srcOrd="3" destOrd="0" presId="urn:microsoft.com/office/officeart/2005/8/layout/radial2"/>
    <dgm:cxn modelId="{0E16CC64-4D3D-4A64-A910-1C816B6E4C01}" type="presParOf" srcId="{0007CF84-1B4C-4D70-9C63-B503220883A2}" destId="{7A83FA72-3AE5-4136-9686-C7170E52B55D}" srcOrd="4" destOrd="0" presId="urn:microsoft.com/office/officeart/2005/8/layout/radial2"/>
    <dgm:cxn modelId="{BE27EADB-DFAF-4EA6-AB29-6E5818D4F845}" type="presParOf" srcId="{7A83FA72-3AE5-4136-9686-C7170E52B55D}" destId="{4803AE65-EE4E-4CB0-B1E2-E5975B0179DD}" srcOrd="0" destOrd="0" presId="urn:microsoft.com/office/officeart/2005/8/layout/radial2"/>
    <dgm:cxn modelId="{88015240-6C75-443D-8631-55D030CBD493}" type="presParOf" srcId="{7A83FA72-3AE5-4136-9686-C7170E52B55D}" destId="{2739F87E-EC82-4E74-974E-D69A544BF85E}" srcOrd="1" destOrd="0" presId="urn:microsoft.com/office/officeart/2005/8/layout/radial2"/>
    <dgm:cxn modelId="{6246D09E-2847-4C6D-83FE-950F08E537BD}" type="presParOf" srcId="{0007CF84-1B4C-4D70-9C63-B503220883A2}" destId="{5B37F614-233C-48C3-BFF9-84C282867293}" srcOrd="5" destOrd="0" presId="urn:microsoft.com/office/officeart/2005/8/layout/radial2"/>
    <dgm:cxn modelId="{1D796D43-B061-4C0B-95B4-D714E7B255FF}" type="presParOf" srcId="{0007CF84-1B4C-4D70-9C63-B503220883A2}" destId="{813C3816-F03D-46C1-985A-0BF478BD0809}" srcOrd="6" destOrd="0" presId="urn:microsoft.com/office/officeart/2005/8/layout/radial2"/>
    <dgm:cxn modelId="{978CC57E-4688-4135-BDD4-DEA7AEFD5517}" type="presParOf" srcId="{813C3816-F03D-46C1-985A-0BF478BD0809}" destId="{4B695023-4F31-47A7-AA80-A38DFE68B3E3}" srcOrd="0" destOrd="0" presId="urn:microsoft.com/office/officeart/2005/8/layout/radial2"/>
    <dgm:cxn modelId="{D41B5D91-96D9-4140-BC48-95307E4A2342}" type="presParOf" srcId="{813C3816-F03D-46C1-985A-0BF478BD0809}" destId="{6EFF1537-1511-4022-A09F-C5DD6A77A53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73C173-A450-4891-9E7A-E60A0457CD9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62DB2AC-E5FD-44D5-ACE1-97741FB8FF2B}">
      <dgm:prSet phldrT="[Текст]" custT="1"/>
      <dgm:spPr/>
      <dgm:t>
        <a:bodyPr/>
        <a:lstStyle/>
        <a:p>
          <a:pPr rtl="0"/>
          <a:r>
            <a:rPr lang="ru-RU" sz="1600" b="1" dirty="0" smtClean="0">
              <a:solidFill>
                <a:srgbClr val="000000"/>
              </a:solidFill>
              <a:latin typeface="Comic Sans MS" pitchFamily="66" charset="0"/>
              <a:ea typeface="Trebuchet MS"/>
              <a:cs typeface="Trebuchet MS"/>
              <a:sym typeface="Trebuchet MS"/>
            </a:rPr>
            <a:t>Почему вирус имеет такое название?</a:t>
          </a:r>
          <a:endParaRPr lang="ru-RU" sz="1600" b="1" dirty="0">
            <a:solidFill>
              <a:srgbClr val="000000"/>
            </a:solidFill>
          </a:endParaRPr>
        </a:p>
      </dgm:t>
    </dgm:pt>
    <dgm:pt modelId="{BE5411C2-3DDC-4FF2-8010-EA40A640D97A}" type="parTrans" cxnId="{4503E591-2DB2-43EF-894B-3286D23592AB}">
      <dgm:prSet/>
      <dgm:spPr/>
      <dgm:t>
        <a:bodyPr/>
        <a:lstStyle/>
        <a:p>
          <a:endParaRPr lang="ru-RU" sz="1400" b="1">
            <a:solidFill>
              <a:srgbClr val="000000"/>
            </a:solidFill>
          </a:endParaRPr>
        </a:p>
      </dgm:t>
    </dgm:pt>
    <dgm:pt modelId="{5F6DD853-D30A-447B-9DB8-70A435CD1501}" type="sibTrans" cxnId="{4503E591-2DB2-43EF-894B-3286D23592AB}">
      <dgm:prSet/>
      <dgm:spPr/>
      <dgm:t>
        <a:bodyPr/>
        <a:lstStyle/>
        <a:p>
          <a:endParaRPr lang="ru-RU" sz="1400" b="1">
            <a:solidFill>
              <a:srgbClr val="000000"/>
            </a:solidFill>
          </a:endParaRPr>
        </a:p>
      </dgm:t>
    </dgm:pt>
    <dgm:pt modelId="{685092C5-B0E9-42A0-BFB0-A9B4EB7EA57B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0000"/>
              </a:solidFill>
              <a:latin typeface="Comic Sans MS" pitchFamily="66" charset="0"/>
              <a:ea typeface="Trebuchet MS"/>
              <a:cs typeface="Trebuchet MS"/>
              <a:sym typeface="Trebuchet MS"/>
            </a:rPr>
            <a:t>Объясни функциональность вируса. </a:t>
          </a:r>
          <a:endParaRPr lang="ru-RU" sz="1600" b="1" dirty="0" smtClean="0">
            <a:solidFill>
              <a:srgbClr val="000000"/>
            </a:solidFill>
            <a:latin typeface="Comic Sans MS" pitchFamily="66" charset="0"/>
            <a:ea typeface="Trebuchet MS"/>
            <a:cs typeface="Trebuchet MS"/>
            <a:sym typeface="Trebuchet MS"/>
          </a:endParaRPr>
        </a:p>
      </dgm:t>
    </dgm:pt>
    <dgm:pt modelId="{49506C81-C3A9-46C6-9773-4CD89F434D9D}" type="parTrans" cxnId="{B12DE7D5-790C-4698-9600-36D69886A954}">
      <dgm:prSet/>
      <dgm:spPr/>
      <dgm:t>
        <a:bodyPr/>
        <a:lstStyle/>
        <a:p>
          <a:endParaRPr lang="ru-RU" sz="1400" b="1">
            <a:solidFill>
              <a:srgbClr val="000000"/>
            </a:solidFill>
          </a:endParaRPr>
        </a:p>
      </dgm:t>
    </dgm:pt>
    <dgm:pt modelId="{8A32FE34-EE22-4726-B7B3-25210BF951FD}" type="sibTrans" cxnId="{B12DE7D5-790C-4698-9600-36D69886A954}">
      <dgm:prSet/>
      <dgm:spPr/>
      <dgm:t>
        <a:bodyPr/>
        <a:lstStyle/>
        <a:p>
          <a:endParaRPr lang="ru-RU" sz="1400" b="1">
            <a:solidFill>
              <a:srgbClr val="000000"/>
            </a:solidFill>
          </a:endParaRPr>
        </a:p>
      </dgm:t>
    </dgm:pt>
    <dgm:pt modelId="{53548E6F-4852-460F-82C5-87C28BE96428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0000"/>
              </a:solidFill>
              <a:latin typeface="Comic Sans MS" pitchFamily="66" charset="0"/>
              <a:ea typeface="Trebuchet MS"/>
              <a:cs typeface="Trebuchet MS"/>
              <a:sym typeface="Trebuchet MS"/>
            </a:rPr>
            <a:t>Назови разработчика и год происхождения вируса.</a:t>
          </a:r>
          <a:endParaRPr lang="ru-RU" sz="1600" b="1" dirty="0" smtClean="0">
            <a:solidFill>
              <a:srgbClr val="000000"/>
            </a:solidFill>
            <a:latin typeface="Comic Sans MS" pitchFamily="66" charset="0"/>
            <a:ea typeface="Trebuchet MS"/>
            <a:cs typeface="Trebuchet MS"/>
            <a:sym typeface="Trebuchet MS"/>
          </a:endParaRPr>
        </a:p>
      </dgm:t>
    </dgm:pt>
    <dgm:pt modelId="{3AD6239C-C371-403C-9D92-A8B00DCCA7C0}" type="parTrans" cxnId="{D960FE2B-B11E-404F-9B0E-89BD60C0D3DA}">
      <dgm:prSet/>
      <dgm:spPr/>
      <dgm:t>
        <a:bodyPr/>
        <a:lstStyle/>
        <a:p>
          <a:endParaRPr lang="ru-RU" sz="1400" b="1">
            <a:solidFill>
              <a:srgbClr val="000000"/>
            </a:solidFill>
          </a:endParaRPr>
        </a:p>
      </dgm:t>
    </dgm:pt>
    <dgm:pt modelId="{BEB70612-D2FA-494E-BC24-DAF7B1448C67}" type="sibTrans" cxnId="{D960FE2B-B11E-404F-9B0E-89BD60C0D3DA}">
      <dgm:prSet/>
      <dgm:spPr/>
      <dgm:t>
        <a:bodyPr/>
        <a:lstStyle/>
        <a:p>
          <a:endParaRPr lang="ru-RU" sz="1400" b="1">
            <a:solidFill>
              <a:srgbClr val="000000"/>
            </a:solidFill>
          </a:endParaRPr>
        </a:p>
      </dgm:t>
    </dgm:pt>
    <dgm:pt modelId="{07953D6A-3F58-4BE0-920D-2F2B04F8E7A1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0000"/>
              </a:solidFill>
              <a:latin typeface="Comic Sans MS" pitchFamily="66" charset="0"/>
              <a:ea typeface="Trebuchet MS"/>
              <a:cs typeface="Trebuchet MS"/>
              <a:sym typeface="Trebuchet MS"/>
            </a:rPr>
            <a:t>Предложи свое название вируса.</a:t>
          </a:r>
          <a:endParaRPr lang="ru-RU" sz="1600" b="1" dirty="0" smtClean="0">
            <a:solidFill>
              <a:srgbClr val="000000"/>
            </a:solidFill>
            <a:latin typeface="Comic Sans MS" pitchFamily="66" charset="0"/>
            <a:ea typeface="Trebuchet MS"/>
            <a:cs typeface="Trebuchet MS"/>
            <a:sym typeface="Trebuchet MS"/>
          </a:endParaRPr>
        </a:p>
      </dgm:t>
    </dgm:pt>
    <dgm:pt modelId="{C0D357ED-51BA-4A38-9CEC-1043865787E5}" type="parTrans" cxnId="{D7225C3E-0906-4BEA-8834-AB4DA099B092}">
      <dgm:prSet/>
      <dgm:spPr/>
      <dgm:t>
        <a:bodyPr/>
        <a:lstStyle/>
        <a:p>
          <a:endParaRPr lang="ru-RU" sz="1400" b="1">
            <a:solidFill>
              <a:srgbClr val="000000"/>
            </a:solidFill>
          </a:endParaRPr>
        </a:p>
      </dgm:t>
    </dgm:pt>
    <dgm:pt modelId="{C4B41B67-196B-4BE4-993D-2FD8B1D0007A}" type="sibTrans" cxnId="{D7225C3E-0906-4BEA-8834-AB4DA099B092}">
      <dgm:prSet/>
      <dgm:spPr/>
      <dgm:t>
        <a:bodyPr/>
        <a:lstStyle/>
        <a:p>
          <a:endParaRPr lang="ru-RU" sz="1400" b="1">
            <a:solidFill>
              <a:srgbClr val="000000"/>
            </a:solidFill>
          </a:endParaRPr>
        </a:p>
      </dgm:t>
    </dgm:pt>
    <dgm:pt modelId="{800C595A-C984-48FD-82AA-36AA23FB355B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0000"/>
              </a:solidFill>
              <a:latin typeface="Comic Sans MS" pitchFamily="66" charset="0"/>
              <a:ea typeface="Trebuchet MS"/>
              <a:cs typeface="Trebuchet MS"/>
              <a:sym typeface="Trebuchet MS"/>
            </a:rPr>
            <a:t>Придумай иконку для вируса.</a:t>
          </a:r>
          <a:endParaRPr lang="ru-RU" sz="1600" b="1" dirty="0" smtClean="0">
            <a:solidFill>
              <a:srgbClr val="000000"/>
            </a:solidFill>
            <a:latin typeface="Comic Sans MS" pitchFamily="66" charset="0"/>
            <a:ea typeface="Trebuchet MS"/>
            <a:cs typeface="Trebuchet MS"/>
            <a:sym typeface="Trebuchet MS"/>
          </a:endParaRPr>
        </a:p>
      </dgm:t>
    </dgm:pt>
    <dgm:pt modelId="{FA77D086-2287-4C18-BF92-7862E6C07A9A}" type="parTrans" cxnId="{12F6FB7B-6DAE-4BB3-9B74-9149FBBBF0D2}">
      <dgm:prSet/>
      <dgm:spPr/>
      <dgm:t>
        <a:bodyPr/>
        <a:lstStyle/>
        <a:p>
          <a:endParaRPr lang="ru-RU" sz="1400" b="1">
            <a:solidFill>
              <a:srgbClr val="000000"/>
            </a:solidFill>
          </a:endParaRPr>
        </a:p>
      </dgm:t>
    </dgm:pt>
    <dgm:pt modelId="{8106770E-BF7E-4E10-B50E-38E0710210F4}" type="sibTrans" cxnId="{12F6FB7B-6DAE-4BB3-9B74-9149FBBBF0D2}">
      <dgm:prSet/>
      <dgm:spPr/>
      <dgm:t>
        <a:bodyPr/>
        <a:lstStyle/>
        <a:p>
          <a:endParaRPr lang="ru-RU" sz="1400" b="1">
            <a:solidFill>
              <a:srgbClr val="000000"/>
            </a:solidFill>
          </a:endParaRPr>
        </a:p>
      </dgm:t>
    </dgm:pt>
    <dgm:pt modelId="{B78B3E4F-4EAF-4069-96F7-0BFD7A1AF27E}">
      <dgm:prSet custT="1"/>
      <dgm:spPr/>
      <dgm:t>
        <a:bodyPr/>
        <a:lstStyle/>
        <a:p>
          <a:pPr rtl="0"/>
          <a:r>
            <a:rPr lang="ru-RU" sz="1600" b="1" smtClean="0">
              <a:solidFill>
                <a:srgbClr val="000000"/>
              </a:solidFill>
              <a:latin typeface="Comic Sans MS" pitchFamily="66" charset="0"/>
              <a:ea typeface="Trebuchet MS"/>
              <a:cs typeface="Trebuchet MS"/>
              <a:sym typeface="Trebuchet MS"/>
            </a:rPr>
            <a:t>Поделись записью группы.</a:t>
          </a:r>
          <a:endParaRPr lang="ru-RU" sz="1600" b="1" dirty="0" smtClean="0">
            <a:solidFill>
              <a:srgbClr val="000000"/>
            </a:solidFill>
            <a:latin typeface="Comic Sans MS" pitchFamily="66" charset="0"/>
            <a:ea typeface="Trebuchet MS"/>
            <a:cs typeface="Trebuchet MS"/>
            <a:sym typeface="Trebuchet MS"/>
          </a:endParaRPr>
        </a:p>
      </dgm:t>
    </dgm:pt>
    <dgm:pt modelId="{522ACD61-319D-4770-96C8-995AB42852B7}" type="parTrans" cxnId="{4473F57D-C00E-4329-BE02-EFE234CD38C9}">
      <dgm:prSet/>
      <dgm:spPr/>
      <dgm:t>
        <a:bodyPr/>
        <a:lstStyle/>
        <a:p>
          <a:endParaRPr lang="ru-RU" sz="1400" b="1">
            <a:solidFill>
              <a:srgbClr val="000000"/>
            </a:solidFill>
          </a:endParaRPr>
        </a:p>
      </dgm:t>
    </dgm:pt>
    <dgm:pt modelId="{13D0DB62-E008-4E85-896C-EFE3AC6C82C9}" type="sibTrans" cxnId="{4473F57D-C00E-4329-BE02-EFE234CD38C9}">
      <dgm:prSet/>
      <dgm:spPr/>
      <dgm:t>
        <a:bodyPr/>
        <a:lstStyle/>
        <a:p>
          <a:endParaRPr lang="ru-RU" sz="1400" b="1">
            <a:solidFill>
              <a:srgbClr val="000000"/>
            </a:solidFill>
          </a:endParaRPr>
        </a:p>
      </dgm:t>
    </dgm:pt>
    <dgm:pt modelId="{19EB7957-806C-4191-AD91-414C31D7599F}" type="pres">
      <dgm:prSet presAssocID="{6D73C173-A450-4891-9E7A-E60A0457CD92}" presName="linear" presStyleCnt="0">
        <dgm:presLayoutVars>
          <dgm:dir/>
          <dgm:animLvl val="lvl"/>
          <dgm:resizeHandles val="exact"/>
        </dgm:presLayoutVars>
      </dgm:prSet>
      <dgm:spPr/>
    </dgm:pt>
    <dgm:pt modelId="{53D1708A-BE4D-47BC-9E6F-BA6A595D7A79}" type="pres">
      <dgm:prSet presAssocID="{362DB2AC-E5FD-44D5-ACE1-97741FB8FF2B}" presName="parentLin" presStyleCnt="0"/>
      <dgm:spPr/>
    </dgm:pt>
    <dgm:pt modelId="{5AEAD4EB-B778-4E1D-B782-02760957CA1D}" type="pres">
      <dgm:prSet presAssocID="{362DB2AC-E5FD-44D5-ACE1-97741FB8FF2B}" presName="parentLeftMargin" presStyleLbl="node1" presStyleIdx="0" presStyleCnt="6"/>
      <dgm:spPr/>
    </dgm:pt>
    <dgm:pt modelId="{25B486F7-08E6-470F-A585-D8CEFA62667F}" type="pres">
      <dgm:prSet presAssocID="{362DB2AC-E5FD-44D5-ACE1-97741FB8FF2B}" presName="parentText" presStyleLbl="node1" presStyleIdx="0" presStyleCnt="6" custScaleX="1150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F7D3F-A2D3-4694-8EA7-BF0A3E1BBCAF}" type="pres">
      <dgm:prSet presAssocID="{362DB2AC-E5FD-44D5-ACE1-97741FB8FF2B}" presName="negativeSpace" presStyleCnt="0"/>
      <dgm:spPr/>
    </dgm:pt>
    <dgm:pt modelId="{2C11E631-2208-4D3D-BBCE-9567631B5B17}" type="pres">
      <dgm:prSet presAssocID="{362DB2AC-E5FD-44D5-ACE1-97741FB8FF2B}" presName="childText" presStyleLbl="conFgAcc1" presStyleIdx="0" presStyleCnt="6">
        <dgm:presLayoutVars>
          <dgm:bulletEnabled val="1"/>
        </dgm:presLayoutVars>
      </dgm:prSet>
      <dgm:spPr>
        <a:noFill/>
      </dgm:spPr>
    </dgm:pt>
    <dgm:pt modelId="{C25025B1-4D2A-4F9C-9D1B-863DF9B30016}" type="pres">
      <dgm:prSet presAssocID="{5F6DD853-D30A-447B-9DB8-70A435CD1501}" presName="spaceBetweenRectangles" presStyleCnt="0"/>
      <dgm:spPr/>
    </dgm:pt>
    <dgm:pt modelId="{91A5E830-E4C1-407C-BE6F-C2F501FFCB31}" type="pres">
      <dgm:prSet presAssocID="{685092C5-B0E9-42A0-BFB0-A9B4EB7EA57B}" presName="parentLin" presStyleCnt="0"/>
      <dgm:spPr/>
    </dgm:pt>
    <dgm:pt modelId="{FA755B16-D12A-4123-90A3-1F97AAA29864}" type="pres">
      <dgm:prSet presAssocID="{685092C5-B0E9-42A0-BFB0-A9B4EB7EA57B}" presName="parentLeftMargin" presStyleLbl="node1" presStyleIdx="0" presStyleCnt="6"/>
      <dgm:spPr/>
    </dgm:pt>
    <dgm:pt modelId="{1FA36F1A-7A8B-4B03-823C-0D0A80B85BB1}" type="pres">
      <dgm:prSet presAssocID="{685092C5-B0E9-42A0-BFB0-A9B4EB7EA57B}" presName="parentText" presStyleLbl="node1" presStyleIdx="1" presStyleCnt="6" custScaleX="1150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0F0CB-EE2E-4CD2-A1FA-9C8773167079}" type="pres">
      <dgm:prSet presAssocID="{685092C5-B0E9-42A0-BFB0-A9B4EB7EA57B}" presName="negativeSpace" presStyleCnt="0"/>
      <dgm:spPr/>
    </dgm:pt>
    <dgm:pt modelId="{FF950BF1-FA4B-4F9A-A109-CC883084F41C}" type="pres">
      <dgm:prSet presAssocID="{685092C5-B0E9-42A0-BFB0-A9B4EB7EA57B}" presName="childText" presStyleLbl="conFgAcc1" presStyleIdx="1" presStyleCnt="6">
        <dgm:presLayoutVars>
          <dgm:bulletEnabled val="1"/>
        </dgm:presLayoutVars>
      </dgm:prSet>
      <dgm:spPr>
        <a:noFill/>
      </dgm:spPr>
    </dgm:pt>
    <dgm:pt modelId="{7A35D588-2EB6-4E57-8579-FA620BA2B664}" type="pres">
      <dgm:prSet presAssocID="{8A32FE34-EE22-4726-B7B3-25210BF951FD}" presName="spaceBetweenRectangles" presStyleCnt="0"/>
      <dgm:spPr/>
    </dgm:pt>
    <dgm:pt modelId="{87657F2F-6947-4454-87D3-65339484CAF7}" type="pres">
      <dgm:prSet presAssocID="{53548E6F-4852-460F-82C5-87C28BE96428}" presName="parentLin" presStyleCnt="0"/>
      <dgm:spPr/>
    </dgm:pt>
    <dgm:pt modelId="{02960764-CA42-4704-BC2D-7A5CC0AC5EB5}" type="pres">
      <dgm:prSet presAssocID="{53548E6F-4852-460F-82C5-87C28BE96428}" presName="parentLeftMargin" presStyleLbl="node1" presStyleIdx="1" presStyleCnt="6"/>
      <dgm:spPr/>
    </dgm:pt>
    <dgm:pt modelId="{A624C282-65CF-4083-9F70-B7E19CA2AF16}" type="pres">
      <dgm:prSet presAssocID="{53548E6F-4852-460F-82C5-87C28BE96428}" presName="parentText" presStyleLbl="node1" presStyleIdx="2" presStyleCnt="6" custScaleX="1150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3F442-1F4C-4063-B722-E7E7A9A8E9AC}" type="pres">
      <dgm:prSet presAssocID="{53548E6F-4852-460F-82C5-87C28BE96428}" presName="negativeSpace" presStyleCnt="0"/>
      <dgm:spPr/>
    </dgm:pt>
    <dgm:pt modelId="{073EFC03-E70D-467C-A636-74538B07FA5E}" type="pres">
      <dgm:prSet presAssocID="{53548E6F-4852-460F-82C5-87C28BE96428}" presName="childText" presStyleLbl="conFgAcc1" presStyleIdx="2" presStyleCnt="6">
        <dgm:presLayoutVars>
          <dgm:bulletEnabled val="1"/>
        </dgm:presLayoutVars>
      </dgm:prSet>
      <dgm:spPr>
        <a:noFill/>
      </dgm:spPr>
    </dgm:pt>
    <dgm:pt modelId="{655A535E-A7EB-4FD0-87B9-DE0C6A17A3A0}" type="pres">
      <dgm:prSet presAssocID="{BEB70612-D2FA-494E-BC24-DAF7B1448C67}" presName="spaceBetweenRectangles" presStyleCnt="0"/>
      <dgm:spPr/>
    </dgm:pt>
    <dgm:pt modelId="{223BDEE5-5B13-40D9-85D7-1D5C3101F261}" type="pres">
      <dgm:prSet presAssocID="{07953D6A-3F58-4BE0-920D-2F2B04F8E7A1}" presName="parentLin" presStyleCnt="0"/>
      <dgm:spPr/>
    </dgm:pt>
    <dgm:pt modelId="{FACFB39C-0FA3-4D54-B891-016A49E5636D}" type="pres">
      <dgm:prSet presAssocID="{07953D6A-3F58-4BE0-920D-2F2B04F8E7A1}" presName="parentLeftMargin" presStyleLbl="node1" presStyleIdx="2" presStyleCnt="6"/>
      <dgm:spPr/>
    </dgm:pt>
    <dgm:pt modelId="{66A13FA2-F8EF-4256-B4CA-2C659622D13F}" type="pres">
      <dgm:prSet presAssocID="{07953D6A-3F58-4BE0-920D-2F2B04F8E7A1}" presName="parentText" presStyleLbl="node1" presStyleIdx="3" presStyleCnt="6" custScaleX="1150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7288F-9804-4D38-9C95-567F412BED4C}" type="pres">
      <dgm:prSet presAssocID="{07953D6A-3F58-4BE0-920D-2F2B04F8E7A1}" presName="negativeSpace" presStyleCnt="0"/>
      <dgm:spPr/>
    </dgm:pt>
    <dgm:pt modelId="{EF72B605-B073-4BB8-84FF-DF67B7C28BC5}" type="pres">
      <dgm:prSet presAssocID="{07953D6A-3F58-4BE0-920D-2F2B04F8E7A1}" presName="childText" presStyleLbl="conFgAcc1" presStyleIdx="3" presStyleCnt="6">
        <dgm:presLayoutVars>
          <dgm:bulletEnabled val="1"/>
        </dgm:presLayoutVars>
      </dgm:prSet>
      <dgm:spPr>
        <a:noFill/>
      </dgm:spPr>
    </dgm:pt>
    <dgm:pt modelId="{1D011A32-22EA-4D37-8B8F-9E97356DB561}" type="pres">
      <dgm:prSet presAssocID="{C4B41B67-196B-4BE4-993D-2FD8B1D0007A}" presName="spaceBetweenRectangles" presStyleCnt="0"/>
      <dgm:spPr/>
    </dgm:pt>
    <dgm:pt modelId="{E7B76FCE-B252-478F-8505-219DF54F3D00}" type="pres">
      <dgm:prSet presAssocID="{800C595A-C984-48FD-82AA-36AA23FB355B}" presName="parentLin" presStyleCnt="0"/>
      <dgm:spPr/>
    </dgm:pt>
    <dgm:pt modelId="{996460B6-BD98-4F4A-9384-3C7C9D80A80B}" type="pres">
      <dgm:prSet presAssocID="{800C595A-C984-48FD-82AA-36AA23FB355B}" presName="parentLeftMargin" presStyleLbl="node1" presStyleIdx="3" presStyleCnt="6"/>
      <dgm:spPr/>
    </dgm:pt>
    <dgm:pt modelId="{A63EB1F6-A606-4EE7-84A0-7B9469796A61}" type="pres">
      <dgm:prSet presAssocID="{800C595A-C984-48FD-82AA-36AA23FB355B}" presName="parentText" presStyleLbl="node1" presStyleIdx="4" presStyleCnt="6" custScaleX="115077">
        <dgm:presLayoutVars>
          <dgm:chMax val="0"/>
          <dgm:bulletEnabled val="1"/>
        </dgm:presLayoutVars>
      </dgm:prSet>
      <dgm:spPr/>
    </dgm:pt>
    <dgm:pt modelId="{16348833-B211-408E-BD54-150635D49E79}" type="pres">
      <dgm:prSet presAssocID="{800C595A-C984-48FD-82AA-36AA23FB355B}" presName="negativeSpace" presStyleCnt="0"/>
      <dgm:spPr/>
    </dgm:pt>
    <dgm:pt modelId="{90323290-1B16-4099-90EA-401F9A662A75}" type="pres">
      <dgm:prSet presAssocID="{800C595A-C984-48FD-82AA-36AA23FB355B}" presName="childText" presStyleLbl="conFgAcc1" presStyleIdx="4" presStyleCnt="6">
        <dgm:presLayoutVars>
          <dgm:bulletEnabled val="1"/>
        </dgm:presLayoutVars>
      </dgm:prSet>
      <dgm:spPr>
        <a:noFill/>
      </dgm:spPr>
    </dgm:pt>
    <dgm:pt modelId="{AD8B8885-DAD3-4E34-89A0-D10FC068A63B}" type="pres">
      <dgm:prSet presAssocID="{8106770E-BF7E-4E10-B50E-38E0710210F4}" presName="spaceBetweenRectangles" presStyleCnt="0"/>
      <dgm:spPr/>
    </dgm:pt>
    <dgm:pt modelId="{DA6647F5-9900-4DA7-B542-ABC41495E470}" type="pres">
      <dgm:prSet presAssocID="{B78B3E4F-4EAF-4069-96F7-0BFD7A1AF27E}" presName="parentLin" presStyleCnt="0"/>
      <dgm:spPr/>
    </dgm:pt>
    <dgm:pt modelId="{8741D03D-8897-4D86-8F25-373875544E23}" type="pres">
      <dgm:prSet presAssocID="{B78B3E4F-4EAF-4069-96F7-0BFD7A1AF27E}" presName="parentLeftMargin" presStyleLbl="node1" presStyleIdx="4" presStyleCnt="6"/>
      <dgm:spPr/>
    </dgm:pt>
    <dgm:pt modelId="{601AD7B5-B77F-4437-B8B8-63F39A395A77}" type="pres">
      <dgm:prSet presAssocID="{B78B3E4F-4EAF-4069-96F7-0BFD7A1AF27E}" presName="parentText" presStyleLbl="node1" presStyleIdx="5" presStyleCnt="6" custScaleX="115077">
        <dgm:presLayoutVars>
          <dgm:chMax val="0"/>
          <dgm:bulletEnabled val="1"/>
        </dgm:presLayoutVars>
      </dgm:prSet>
      <dgm:spPr/>
    </dgm:pt>
    <dgm:pt modelId="{14829A7B-68FD-4CF5-805A-B2A0B8646555}" type="pres">
      <dgm:prSet presAssocID="{B78B3E4F-4EAF-4069-96F7-0BFD7A1AF27E}" presName="negativeSpace" presStyleCnt="0"/>
      <dgm:spPr/>
    </dgm:pt>
    <dgm:pt modelId="{3DA8631D-3743-499E-88AD-709DE90A20AD}" type="pres">
      <dgm:prSet presAssocID="{B78B3E4F-4EAF-4069-96F7-0BFD7A1AF27E}" presName="childText" presStyleLbl="conFgAcc1" presStyleIdx="5" presStyleCnt="6">
        <dgm:presLayoutVars>
          <dgm:bulletEnabled val="1"/>
        </dgm:presLayoutVars>
      </dgm:prSet>
      <dgm:spPr>
        <a:noFill/>
      </dgm:spPr>
    </dgm:pt>
  </dgm:ptLst>
  <dgm:cxnLst>
    <dgm:cxn modelId="{D7225C3E-0906-4BEA-8834-AB4DA099B092}" srcId="{6D73C173-A450-4891-9E7A-E60A0457CD92}" destId="{07953D6A-3F58-4BE0-920D-2F2B04F8E7A1}" srcOrd="3" destOrd="0" parTransId="{C0D357ED-51BA-4A38-9CEC-1043865787E5}" sibTransId="{C4B41B67-196B-4BE4-993D-2FD8B1D0007A}"/>
    <dgm:cxn modelId="{4503E591-2DB2-43EF-894B-3286D23592AB}" srcId="{6D73C173-A450-4891-9E7A-E60A0457CD92}" destId="{362DB2AC-E5FD-44D5-ACE1-97741FB8FF2B}" srcOrd="0" destOrd="0" parTransId="{BE5411C2-3DDC-4FF2-8010-EA40A640D97A}" sibTransId="{5F6DD853-D30A-447B-9DB8-70A435CD1501}"/>
    <dgm:cxn modelId="{1C34DD7F-2A89-4864-84C8-147D34615F4C}" type="presOf" srcId="{362DB2AC-E5FD-44D5-ACE1-97741FB8FF2B}" destId="{5AEAD4EB-B778-4E1D-B782-02760957CA1D}" srcOrd="0" destOrd="0" presId="urn:microsoft.com/office/officeart/2005/8/layout/list1"/>
    <dgm:cxn modelId="{B12DE7D5-790C-4698-9600-36D69886A954}" srcId="{6D73C173-A450-4891-9E7A-E60A0457CD92}" destId="{685092C5-B0E9-42A0-BFB0-A9B4EB7EA57B}" srcOrd="1" destOrd="0" parTransId="{49506C81-C3A9-46C6-9773-4CD89F434D9D}" sibTransId="{8A32FE34-EE22-4726-B7B3-25210BF951FD}"/>
    <dgm:cxn modelId="{D333F411-2024-45AD-952C-96F52BF0B379}" type="presOf" srcId="{362DB2AC-E5FD-44D5-ACE1-97741FB8FF2B}" destId="{25B486F7-08E6-470F-A585-D8CEFA62667F}" srcOrd="1" destOrd="0" presId="urn:microsoft.com/office/officeart/2005/8/layout/list1"/>
    <dgm:cxn modelId="{851E3521-623C-4AF0-BEE9-DEBEEE0388EA}" type="presOf" srcId="{B78B3E4F-4EAF-4069-96F7-0BFD7A1AF27E}" destId="{8741D03D-8897-4D86-8F25-373875544E23}" srcOrd="0" destOrd="0" presId="urn:microsoft.com/office/officeart/2005/8/layout/list1"/>
    <dgm:cxn modelId="{3824D9E6-101F-412C-8D8E-4C3D6238DFF9}" type="presOf" srcId="{07953D6A-3F58-4BE0-920D-2F2B04F8E7A1}" destId="{66A13FA2-F8EF-4256-B4CA-2C659622D13F}" srcOrd="1" destOrd="0" presId="urn:microsoft.com/office/officeart/2005/8/layout/list1"/>
    <dgm:cxn modelId="{5C4CAADF-4678-42AC-BC2D-3D64975C17B3}" type="presOf" srcId="{B78B3E4F-4EAF-4069-96F7-0BFD7A1AF27E}" destId="{601AD7B5-B77F-4437-B8B8-63F39A395A77}" srcOrd="1" destOrd="0" presId="urn:microsoft.com/office/officeart/2005/8/layout/list1"/>
    <dgm:cxn modelId="{AD84278E-336F-4FF1-9E53-C765CFC19D1D}" type="presOf" srcId="{6D73C173-A450-4891-9E7A-E60A0457CD92}" destId="{19EB7957-806C-4191-AD91-414C31D7599F}" srcOrd="0" destOrd="0" presId="urn:microsoft.com/office/officeart/2005/8/layout/list1"/>
    <dgm:cxn modelId="{8BD6912E-817D-49AF-861E-BFFB554A34EE}" type="presOf" srcId="{685092C5-B0E9-42A0-BFB0-A9B4EB7EA57B}" destId="{1FA36F1A-7A8B-4B03-823C-0D0A80B85BB1}" srcOrd="1" destOrd="0" presId="urn:microsoft.com/office/officeart/2005/8/layout/list1"/>
    <dgm:cxn modelId="{01DBA9C9-859D-43C2-B1FF-63AE4B56AC87}" type="presOf" srcId="{800C595A-C984-48FD-82AA-36AA23FB355B}" destId="{A63EB1F6-A606-4EE7-84A0-7B9469796A61}" srcOrd="1" destOrd="0" presId="urn:microsoft.com/office/officeart/2005/8/layout/list1"/>
    <dgm:cxn modelId="{648C89DC-C75C-477F-9BAD-5930212FDFE3}" type="presOf" srcId="{53548E6F-4852-460F-82C5-87C28BE96428}" destId="{02960764-CA42-4704-BC2D-7A5CC0AC5EB5}" srcOrd="0" destOrd="0" presId="urn:microsoft.com/office/officeart/2005/8/layout/list1"/>
    <dgm:cxn modelId="{5092ADB0-0CA6-4502-888C-DA35439FB95A}" type="presOf" srcId="{07953D6A-3F58-4BE0-920D-2F2B04F8E7A1}" destId="{FACFB39C-0FA3-4D54-B891-016A49E5636D}" srcOrd="0" destOrd="0" presId="urn:microsoft.com/office/officeart/2005/8/layout/list1"/>
    <dgm:cxn modelId="{12F6FB7B-6DAE-4BB3-9B74-9149FBBBF0D2}" srcId="{6D73C173-A450-4891-9E7A-E60A0457CD92}" destId="{800C595A-C984-48FD-82AA-36AA23FB355B}" srcOrd="4" destOrd="0" parTransId="{FA77D086-2287-4C18-BF92-7862E6C07A9A}" sibTransId="{8106770E-BF7E-4E10-B50E-38E0710210F4}"/>
    <dgm:cxn modelId="{D960FE2B-B11E-404F-9B0E-89BD60C0D3DA}" srcId="{6D73C173-A450-4891-9E7A-E60A0457CD92}" destId="{53548E6F-4852-460F-82C5-87C28BE96428}" srcOrd="2" destOrd="0" parTransId="{3AD6239C-C371-403C-9D92-A8B00DCCA7C0}" sibTransId="{BEB70612-D2FA-494E-BC24-DAF7B1448C67}"/>
    <dgm:cxn modelId="{8A53FC73-635E-468E-BF6E-8A81436893A5}" type="presOf" srcId="{685092C5-B0E9-42A0-BFB0-A9B4EB7EA57B}" destId="{FA755B16-D12A-4123-90A3-1F97AAA29864}" srcOrd="0" destOrd="0" presId="urn:microsoft.com/office/officeart/2005/8/layout/list1"/>
    <dgm:cxn modelId="{91530DB0-D374-465D-B5AE-545D01FA6F02}" type="presOf" srcId="{53548E6F-4852-460F-82C5-87C28BE96428}" destId="{A624C282-65CF-4083-9F70-B7E19CA2AF16}" srcOrd="1" destOrd="0" presId="urn:microsoft.com/office/officeart/2005/8/layout/list1"/>
    <dgm:cxn modelId="{2695DC48-7DE0-464D-AD9E-E15D09046A2B}" type="presOf" srcId="{800C595A-C984-48FD-82AA-36AA23FB355B}" destId="{996460B6-BD98-4F4A-9384-3C7C9D80A80B}" srcOrd="0" destOrd="0" presId="urn:microsoft.com/office/officeart/2005/8/layout/list1"/>
    <dgm:cxn modelId="{4473F57D-C00E-4329-BE02-EFE234CD38C9}" srcId="{6D73C173-A450-4891-9E7A-E60A0457CD92}" destId="{B78B3E4F-4EAF-4069-96F7-0BFD7A1AF27E}" srcOrd="5" destOrd="0" parTransId="{522ACD61-319D-4770-96C8-995AB42852B7}" sibTransId="{13D0DB62-E008-4E85-896C-EFE3AC6C82C9}"/>
    <dgm:cxn modelId="{53A81B26-73AF-47C3-8EEC-71E5E73A6A29}" type="presParOf" srcId="{19EB7957-806C-4191-AD91-414C31D7599F}" destId="{53D1708A-BE4D-47BC-9E6F-BA6A595D7A79}" srcOrd="0" destOrd="0" presId="urn:microsoft.com/office/officeart/2005/8/layout/list1"/>
    <dgm:cxn modelId="{34E27272-152F-4C87-9261-0CFB22D0359E}" type="presParOf" srcId="{53D1708A-BE4D-47BC-9E6F-BA6A595D7A79}" destId="{5AEAD4EB-B778-4E1D-B782-02760957CA1D}" srcOrd="0" destOrd="0" presId="urn:microsoft.com/office/officeart/2005/8/layout/list1"/>
    <dgm:cxn modelId="{2C809405-CC0D-47FE-A03B-9987903AE77A}" type="presParOf" srcId="{53D1708A-BE4D-47BC-9E6F-BA6A595D7A79}" destId="{25B486F7-08E6-470F-A585-D8CEFA62667F}" srcOrd="1" destOrd="0" presId="urn:microsoft.com/office/officeart/2005/8/layout/list1"/>
    <dgm:cxn modelId="{7F688849-3B68-47B2-895A-D6B4B1FB25C3}" type="presParOf" srcId="{19EB7957-806C-4191-AD91-414C31D7599F}" destId="{AD9F7D3F-A2D3-4694-8EA7-BF0A3E1BBCAF}" srcOrd="1" destOrd="0" presId="urn:microsoft.com/office/officeart/2005/8/layout/list1"/>
    <dgm:cxn modelId="{B6A83516-F130-4DE4-A2CF-A107B36F3A03}" type="presParOf" srcId="{19EB7957-806C-4191-AD91-414C31D7599F}" destId="{2C11E631-2208-4D3D-BBCE-9567631B5B17}" srcOrd="2" destOrd="0" presId="urn:microsoft.com/office/officeart/2005/8/layout/list1"/>
    <dgm:cxn modelId="{7958E828-03E7-4609-8291-A0BCB32D6054}" type="presParOf" srcId="{19EB7957-806C-4191-AD91-414C31D7599F}" destId="{C25025B1-4D2A-4F9C-9D1B-863DF9B30016}" srcOrd="3" destOrd="0" presId="urn:microsoft.com/office/officeart/2005/8/layout/list1"/>
    <dgm:cxn modelId="{D9225945-7E9D-40D1-8DDB-13FB67CAC36B}" type="presParOf" srcId="{19EB7957-806C-4191-AD91-414C31D7599F}" destId="{91A5E830-E4C1-407C-BE6F-C2F501FFCB31}" srcOrd="4" destOrd="0" presId="urn:microsoft.com/office/officeart/2005/8/layout/list1"/>
    <dgm:cxn modelId="{8D99C4A0-8650-452B-B3DA-A741A04F4B4E}" type="presParOf" srcId="{91A5E830-E4C1-407C-BE6F-C2F501FFCB31}" destId="{FA755B16-D12A-4123-90A3-1F97AAA29864}" srcOrd="0" destOrd="0" presId="urn:microsoft.com/office/officeart/2005/8/layout/list1"/>
    <dgm:cxn modelId="{15429DAB-33BE-4EFC-8E2A-A552AE9DD042}" type="presParOf" srcId="{91A5E830-E4C1-407C-BE6F-C2F501FFCB31}" destId="{1FA36F1A-7A8B-4B03-823C-0D0A80B85BB1}" srcOrd="1" destOrd="0" presId="urn:microsoft.com/office/officeart/2005/8/layout/list1"/>
    <dgm:cxn modelId="{9887E1BC-9378-4125-8D4A-F3D76847DA23}" type="presParOf" srcId="{19EB7957-806C-4191-AD91-414C31D7599F}" destId="{09D0F0CB-EE2E-4CD2-A1FA-9C8773167079}" srcOrd="5" destOrd="0" presId="urn:microsoft.com/office/officeart/2005/8/layout/list1"/>
    <dgm:cxn modelId="{A0035999-7515-4B58-8800-00405EAFE802}" type="presParOf" srcId="{19EB7957-806C-4191-AD91-414C31D7599F}" destId="{FF950BF1-FA4B-4F9A-A109-CC883084F41C}" srcOrd="6" destOrd="0" presId="urn:microsoft.com/office/officeart/2005/8/layout/list1"/>
    <dgm:cxn modelId="{4C59A5F8-C548-4FF9-B4A0-7373D10BE45D}" type="presParOf" srcId="{19EB7957-806C-4191-AD91-414C31D7599F}" destId="{7A35D588-2EB6-4E57-8579-FA620BA2B664}" srcOrd="7" destOrd="0" presId="urn:microsoft.com/office/officeart/2005/8/layout/list1"/>
    <dgm:cxn modelId="{071FC815-8CBC-4597-9005-F3C986F26283}" type="presParOf" srcId="{19EB7957-806C-4191-AD91-414C31D7599F}" destId="{87657F2F-6947-4454-87D3-65339484CAF7}" srcOrd="8" destOrd="0" presId="urn:microsoft.com/office/officeart/2005/8/layout/list1"/>
    <dgm:cxn modelId="{758D5E42-351E-4164-9923-DACD1CD8A7BD}" type="presParOf" srcId="{87657F2F-6947-4454-87D3-65339484CAF7}" destId="{02960764-CA42-4704-BC2D-7A5CC0AC5EB5}" srcOrd="0" destOrd="0" presId="urn:microsoft.com/office/officeart/2005/8/layout/list1"/>
    <dgm:cxn modelId="{711E7415-AB34-4310-929A-7247347BAB7A}" type="presParOf" srcId="{87657F2F-6947-4454-87D3-65339484CAF7}" destId="{A624C282-65CF-4083-9F70-B7E19CA2AF16}" srcOrd="1" destOrd="0" presId="urn:microsoft.com/office/officeart/2005/8/layout/list1"/>
    <dgm:cxn modelId="{106C93EF-0A40-479C-8CD4-7167B9A173C3}" type="presParOf" srcId="{19EB7957-806C-4191-AD91-414C31D7599F}" destId="{3073F442-1F4C-4063-B722-E7E7A9A8E9AC}" srcOrd="9" destOrd="0" presId="urn:microsoft.com/office/officeart/2005/8/layout/list1"/>
    <dgm:cxn modelId="{61AB12B1-5D07-4487-BC58-3535BEF08BCB}" type="presParOf" srcId="{19EB7957-806C-4191-AD91-414C31D7599F}" destId="{073EFC03-E70D-467C-A636-74538B07FA5E}" srcOrd="10" destOrd="0" presId="urn:microsoft.com/office/officeart/2005/8/layout/list1"/>
    <dgm:cxn modelId="{84A370F4-CB9B-48BC-84B2-C1792947B409}" type="presParOf" srcId="{19EB7957-806C-4191-AD91-414C31D7599F}" destId="{655A535E-A7EB-4FD0-87B9-DE0C6A17A3A0}" srcOrd="11" destOrd="0" presId="urn:microsoft.com/office/officeart/2005/8/layout/list1"/>
    <dgm:cxn modelId="{6DD7B051-647E-4C83-9F23-BFD7CE606293}" type="presParOf" srcId="{19EB7957-806C-4191-AD91-414C31D7599F}" destId="{223BDEE5-5B13-40D9-85D7-1D5C3101F261}" srcOrd="12" destOrd="0" presId="urn:microsoft.com/office/officeart/2005/8/layout/list1"/>
    <dgm:cxn modelId="{80C54BC3-7446-45A5-9313-4F85B1B0A297}" type="presParOf" srcId="{223BDEE5-5B13-40D9-85D7-1D5C3101F261}" destId="{FACFB39C-0FA3-4D54-B891-016A49E5636D}" srcOrd="0" destOrd="0" presId="urn:microsoft.com/office/officeart/2005/8/layout/list1"/>
    <dgm:cxn modelId="{4DDFC919-E666-4419-AD82-073EC62FFBD2}" type="presParOf" srcId="{223BDEE5-5B13-40D9-85D7-1D5C3101F261}" destId="{66A13FA2-F8EF-4256-B4CA-2C659622D13F}" srcOrd="1" destOrd="0" presId="urn:microsoft.com/office/officeart/2005/8/layout/list1"/>
    <dgm:cxn modelId="{865C78B9-C265-40D8-A2C5-37ED4A6CD11A}" type="presParOf" srcId="{19EB7957-806C-4191-AD91-414C31D7599F}" destId="{6037288F-9804-4D38-9C95-567F412BED4C}" srcOrd="13" destOrd="0" presId="urn:microsoft.com/office/officeart/2005/8/layout/list1"/>
    <dgm:cxn modelId="{2C6871E6-78DB-49EF-9260-7C047579A2D5}" type="presParOf" srcId="{19EB7957-806C-4191-AD91-414C31D7599F}" destId="{EF72B605-B073-4BB8-84FF-DF67B7C28BC5}" srcOrd="14" destOrd="0" presId="urn:microsoft.com/office/officeart/2005/8/layout/list1"/>
    <dgm:cxn modelId="{2EF8B0C2-346E-4ADF-B6AA-8BCCFC0E3B6A}" type="presParOf" srcId="{19EB7957-806C-4191-AD91-414C31D7599F}" destId="{1D011A32-22EA-4D37-8B8F-9E97356DB561}" srcOrd="15" destOrd="0" presId="urn:microsoft.com/office/officeart/2005/8/layout/list1"/>
    <dgm:cxn modelId="{0A42CE3D-C1E7-4DA8-A3E9-B81F64CE95C3}" type="presParOf" srcId="{19EB7957-806C-4191-AD91-414C31D7599F}" destId="{E7B76FCE-B252-478F-8505-219DF54F3D00}" srcOrd="16" destOrd="0" presId="urn:microsoft.com/office/officeart/2005/8/layout/list1"/>
    <dgm:cxn modelId="{8F22FD39-2C2F-45A0-9A7D-7E614722A230}" type="presParOf" srcId="{E7B76FCE-B252-478F-8505-219DF54F3D00}" destId="{996460B6-BD98-4F4A-9384-3C7C9D80A80B}" srcOrd="0" destOrd="0" presId="urn:microsoft.com/office/officeart/2005/8/layout/list1"/>
    <dgm:cxn modelId="{46B0DEC0-4360-4F60-9A20-EE1AF071550E}" type="presParOf" srcId="{E7B76FCE-B252-478F-8505-219DF54F3D00}" destId="{A63EB1F6-A606-4EE7-84A0-7B9469796A61}" srcOrd="1" destOrd="0" presId="urn:microsoft.com/office/officeart/2005/8/layout/list1"/>
    <dgm:cxn modelId="{879B547D-684B-49B0-A823-2B94B529C7FB}" type="presParOf" srcId="{19EB7957-806C-4191-AD91-414C31D7599F}" destId="{16348833-B211-408E-BD54-150635D49E79}" srcOrd="17" destOrd="0" presId="urn:microsoft.com/office/officeart/2005/8/layout/list1"/>
    <dgm:cxn modelId="{AD92E761-D29F-4D98-90DE-A57F78820416}" type="presParOf" srcId="{19EB7957-806C-4191-AD91-414C31D7599F}" destId="{90323290-1B16-4099-90EA-401F9A662A75}" srcOrd="18" destOrd="0" presId="urn:microsoft.com/office/officeart/2005/8/layout/list1"/>
    <dgm:cxn modelId="{8CA22B8D-088C-42BC-86D9-DC3E915D4F8D}" type="presParOf" srcId="{19EB7957-806C-4191-AD91-414C31D7599F}" destId="{AD8B8885-DAD3-4E34-89A0-D10FC068A63B}" srcOrd="19" destOrd="0" presId="urn:microsoft.com/office/officeart/2005/8/layout/list1"/>
    <dgm:cxn modelId="{1357698E-9626-4B61-8446-E88316170615}" type="presParOf" srcId="{19EB7957-806C-4191-AD91-414C31D7599F}" destId="{DA6647F5-9900-4DA7-B542-ABC41495E470}" srcOrd="20" destOrd="0" presId="urn:microsoft.com/office/officeart/2005/8/layout/list1"/>
    <dgm:cxn modelId="{B331DDE7-8973-4306-AC65-2190B6CE32B9}" type="presParOf" srcId="{DA6647F5-9900-4DA7-B542-ABC41495E470}" destId="{8741D03D-8897-4D86-8F25-373875544E23}" srcOrd="0" destOrd="0" presId="urn:microsoft.com/office/officeart/2005/8/layout/list1"/>
    <dgm:cxn modelId="{7094E32F-6419-4758-A640-78EA7C082E40}" type="presParOf" srcId="{DA6647F5-9900-4DA7-B542-ABC41495E470}" destId="{601AD7B5-B77F-4437-B8B8-63F39A395A77}" srcOrd="1" destOrd="0" presId="urn:microsoft.com/office/officeart/2005/8/layout/list1"/>
    <dgm:cxn modelId="{2A5B8DAB-C8F6-456F-B1D7-D2F4D55D4548}" type="presParOf" srcId="{19EB7957-806C-4191-AD91-414C31D7599F}" destId="{14829A7B-68FD-4CF5-805A-B2A0B8646555}" srcOrd="21" destOrd="0" presId="urn:microsoft.com/office/officeart/2005/8/layout/list1"/>
    <dgm:cxn modelId="{63938BBF-B256-46B1-AEB0-CC1B3CC626A8}" type="presParOf" srcId="{19EB7957-806C-4191-AD91-414C31D7599F}" destId="{3DA8631D-3743-499E-88AD-709DE90A20A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73C173-A450-4891-9E7A-E60A0457CD92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62DB2AC-E5FD-44D5-ACE1-97741FB8FF2B}">
      <dgm:prSet phldrT="[Текст]" custT="1"/>
      <dgm:spPr/>
      <dgm:t>
        <a:bodyPr/>
        <a:lstStyle/>
        <a:p>
          <a:pPr algn="l" rtl="0"/>
          <a:r>
            <a:rPr lang="ru-RU" sz="1600" b="1" dirty="0" smtClean="0">
              <a:solidFill>
                <a:srgbClr val="000000"/>
              </a:solidFill>
              <a:latin typeface="Comic Sans MS" pitchFamily="66" charset="0"/>
            </a:rPr>
            <a:t>Какой </a:t>
          </a:r>
          <a:r>
            <a:rPr lang="ru-RU" sz="1600" b="1" dirty="0" smtClean="0">
              <a:solidFill>
                <a:srgbClr val="000000"/>
              </a:solidFill>
              <a:latin typeface="Comic Sans MS" pitchFamily="66" charset="0"/>
            </a:rPr>
            <a:t>информацией </a:t>
          </a:r>
          <a:r>
            <a:rPr lang="ru-RU" sz="1600" b="1" dirty="0" smtClean="0">
              <a:solidFill>
                <a:srgbClr val="000000"/>
              </a:solidFill>
              <a:latin typeface="Comic Sans MS" pitchFamily="66" charset="0"/>
            </a:rPr>
            <a:t>мы обладаем по данной антивирусной программе?</a:t>
          </a:r>
          <a:endParaRPr lang="ru-RU" sz="1600" b="1" dirty="0">
            <a:solidFill>
              <a:srgbClr val="000000"/>
            </a:solidFill>
            <a:latin typeface="Comic Sans MS" pitchFamily="66" charset="0"/>
          </a:endParaRPr>
        </a:p>
      </dgm:t>
    </dgm:pt>
    <dgm:pt modelId="{BE5411C2-3DDC-4FF2-8010-EA40A640D97A}" type="parTrans" cxnId="{4503E591-2DB2-43EF-894B-3286D23592AB}">
      <dgm:prSet/>
      <dgm:spPr/>
      <dgm:t>
        <a:bodyPr/>
        <a:lstStyle/>
        <a:p>
          <a:endParaRPr lang="ru-RU" sz="1600" b="1">
            <a:solidFill>
              <a:srgbClr val="000000"/>
            </a:solidFill>
            <a:latin typeface="Comic Sans MS" pitchFamily="66" charset="0"/>
          </a:endParaRPr>
        </a:p>
      </dgm:t>
    </dgm:pt>
    <dgm:pt modelId="{5F6DD853-D30A-447B-9DB8-70A435CD1501}" type="sibTrans" cxnId="{4503E591-2DB2-43EF-894B-3286D23592AB}">
      <dgm:prSet/>
      <dgm:spPr/>
      <dgm:t>
        <a:bodyPr/>
        <a:lstStyle/>
        <a:p>
          <a:endParaRPr lang="ru-RU" sz="1600" b="1">
            <a:solidFill>
              <a:srgbClr val="000000"/>
            </a:solidFill>
            <a:latin typeface="Comic Sans MS" pitchFamily="66" charset="0"/>
          </a:endParaRPr>
        </a:p>
      </dgm:t>
    </dgm:pt>
    <dgm:pt modelId="{6A500B8A-0AC7-47BA-9B1F-95CCCCB60066}">
      <dgm:prSet custT="1"/>
      <dgm:spPr/>
      <dgm:t>
        <a:bodyPr/>
        <a:lstStyle/>
        <a:p>
          <a:pPr algn="l"/>
          <a:r>
            <a:rPr lang="ru-RU" sz="1600" b="1" dirty="0" smtClean="0">
              <a:solidFill>
                <a:srgbClr val="000000"/>
              </a:solidFill>
              <a:latin typeface="Comic Sans MS" pitchFamily="66" charset="0"/>
            </a:rPr>
            <a:t>Пользовались ли Вы данной антивирусной программой? Поделитесь впечатлениями.</a:t>
          </a:r>
          <a:endParaRPr lang="ru-RU" sz="1600" b="1" dirty="0">
            <a:solidFill>
              <a:srgbClr val="000000"/>
            </a:solidFill>
            <a:latin typeface="Comic Sans MS" pitchFamily="66" charset="0"/>
          </a:endParaRPr>
        </a:p>
      </dgm:t>
    </dgm:pt>
    <dgm:pt modelId="{8F4D2B72-0FD4-4744-A4A5-562046D0B066}" type="parTrans" cxnId="{4BD2418B-DD5E-4BB1-86E3-5A53BDF3C708}">
      <dgm:prSet/>
      <dgm:spPr/>
      <dgm:t>
        <a:bodyPr/>
        <a:lstStyle/>
        <a:p>
          <a:endParaRPr lang="ru-RU" sz="1600">
            <a:solidFill>
              <a:srgbClr val="000000"/>
            </a:solidFill>
            <a:latin typeface="Comic Sans MS" pitchFamily="66" charset="0"/>
          </a:endParaRPr>
        </a:p>
      </dgm:t>
    </dgm:pt>
    <dgm:pt modelId="{67231E63-A416-42A6-9116-F77E6C104F03}" type="sibTrans" cxnId="{4BD2418B-DD5E-4BB1-86E3-5A53BDF3C708}">
      <dgm:prSet/>
      <dgm:spPr/>
      <dgm:t>
        <a:bodyPr/>
        <a:lstStyle/>
        <a:p>
          <a:endParaRPr lang="ru-RU" sz="1600">
            <a:solidFill>
              <a:srgbClr val="000000"/>
            </a:solidFill>
            <a:latin typeface="Comic Sans MS" pitchFamily="66" charset="0"/>
          </a:endParaRPr>
        </a:p>
      </dgm:t>
    </dgm:pt>
    <dgm:pt modelId="{7285EF71-5AF8-421C-A3AE-40FD6C2F975B}">
      <dgm:prSet custT="1"/>
      <dgm:spPr/>
      <dgm:t>
        <a:bodyPr/>
        <a:lstStyle/>
        <a:p>
          <a:pPr algn="l"/>
          <a:r>
            <a:rPr lang="ru-RU" sz="1600" b="1" dirty="0" smtClean="0">
              <a:solidFill>
                <a:srgbClr val="000000"/>
              </a:solidFill>
              <a:latin typeface="Comic Sans MS" pitchFamily="66" charset="0"/>
            </a:rPr>
            <a:t>Каковы ее преимущества перед другими антивирусными программами?</a:t>
          </a:r>
          <a:endParaRPr lang="ru-RU" sz="1600" b="1" dirty="0">
            <a:solidFill>
              <a:srgbClr val="000000"/>
            </a:solidFill>
            <a:latin typeface="Comic Sans MS" pitchFamily="66" charset="0"/>
          </a:endParaRPr>
        </a:p>
      </dgm:t>
    </dgm:pt>
    <dgm:pt modelId="{43990DF9-3EFF-4A48-AAAB-0D2D3AD95086}" type="parTrans" cxnId="{CF63CE33-19AA-4335-A3FF-1B6C2161CFF6}">
      <dgm:prSet/>
      <dgm:spPr/>
      <dgm:t>
        <a:bodyPr/>
        <a:lstStyle/>
        <a:p>
          <a:endParaRPr lang="ru-RU" sz="1600">
            <a:solidFill>
              <a:srgbClr val="000000"/>
            </a:solidFill>
            <a:latin typeface="Comic Sans MS" pitchFamily="66" charset="0"/>
          </a:endParaRPr>
        </a:p>
      </dgm:t>
    </dgm:pt>
    <dgm:pt modelId="{28AB64A7-49FC-477D-983E-6DCB02391C1B}" type="sibTrans" cxnId="{CF63CE33-19AA-4335-A3FF-1B6C2161CFF6}">
      <dgm:prSet/>
      <dgm:spPr/>
      <dgm:t>
        <a:bodyPr/>
        <a:lstStyle/>
        <a:p>
          <a:endParaRPr lang="ru-RU" sz="1600">
            <a:solidFill>
              <a:srgbClr val="000000"/>
            </a:solidFill>
            <a:latin typeface="Comic Sans MS" pitchFamily="66" charset="0"/>
          </a:endParaRPr>
        </a:p>
      </dgm:t>
    </dgm:pt>
    <dgm:pt modelId="{EDEF815A-6D73-42F6-833E-D12B88DD0091}">
      <dgm:prSet custT="1"/>
      <dgm:spPr/>
      <dgm:t>
        <a:bodyPr/>
        <a:lstStyle/>
        <a:p>
          <a:pPr algn="l"/>
          <a:r>
            <a:rPr lang="ru-RU" sz="1600" b="1" dirty="0" smtClean="0">
              <a:solidFill>
                <a:srgbClr val="000000"/>
              </a:solidFill>
              <a:latin typeface="Comic Sans MS" pitchFamily="66" charset="0"/>
            </a:rPr>
            <a:t>В чем, на Ваш взгляд, ее недостатки?</a:t>
          </a:r>
          <a:endParaRPr lang="ru-RU" sz="1600" b="1" dirty="0">
            <a:solidFill>
              <a:srgbClr val="000000"/>
            </a:solidFill>
            <a:latin typeface="Comic Sans MS" pitchFamily="66" charset="0"/>
          </a:endParaRPr>
        </a:p>
      </dgm:t>
    </dgm:pt>
    <dgm:pt modelId="{D6B5EA18-1523-40C8-A0AA-9214C63F4D4F}" type="parTrans" cxnId="{468F0B61-94A2-45E9-8AB0-43B57C766DBF}">
      <dgm:prSet/>
      <dgm:spPr/>
      <dgm:t>
        <a:bodyPr/>
        <a:lstStyle/>
        <a:p>
          <a:endParaRPr lang="ru-RU" sz="1600">
            <a:solidFill>
              <a:srgbClr val="000000"/>
            </a:solidFill>
            <a:latin typeface="Comic Sans MS" pitchFamily="66" charset="0"/>
          </a:endParaRPr>
        </a:p>
      </dgm:t>
    </dgm:pt>
    <dgm:pt modelId="{A7981ACD-5CE9-4194-B8AC-DC882E7EE0D0}" type="sibTrans" cxnId="{468F0B61-94A2-45E9-8AB0-43B57C766DBF}">
      <dgm:prSet/>
      <dgm:spPr/>
      <dgm:t>
        <a:bodyPr/>
        <a:lstStyle/>
        <a:p>
          <a:endParaRPr lang="ru-RU" sz="1600">
            <a:solidFill>
              <a:srgbClr val="000000"/>
            </a:solidFill>
            <a:latin typeface="Comic Sans MS" pitchFamily="66" charset="0"/>
          </a:endParaRPr>
        </a:p>
      </dgm:t>
    </dgm:pt>
    <dgm:pt modelId="{1E98D400-6CBE-4D26-BC5A-C96EAE08A061}">
      <dgm:prSet custT="1"/>
      <dgm:spPr/>
      <dgm:t>
        <a:bodyPr/>
        <a:lstStyle/>
        <a:p>
          <a:pPr algn="l"/>
          <a:r>
            <a:rPr lang="ru-RU" sz="1600" b="1" dirty="0" smtClean="0">
              <a:solidFill>
                <a:srgbClr val="000000"/>
              </a:solidFill>
              <a:latin typeface="Comic Sans MS" pitchFamily="66" charset="0"/>
            </a:rPr>
            <a:t>Какие у Вас имеются альтернативы? Чтобы бы Вы добавили в функционал программы?</a:t>
          </a:r>
          <a:endParaRPr lang="ru-RU" sz="1600" b="1" dirty="0">
            <a:solidFill>
              <a:srgbClr val="000000"/>
            </a:solidFill>
            <a:latin typeface="Comic Sans MS" pitchFamily="66" charset="0"/>
          </a:endParaRPr>
        </a:p>
      </dgm:t>
    </dgm:pt>
    <dgm:pt modelId="{ECE97555-31C5-41D5-AD6C-2600D4238AE6}" type="parTrans" cxnId="{73D19844-749D-4228-94A9-F3EC01385000}">
      <dgm:prSet/>
      <dgm:spPr/>
      <dgm:t>
        <a:bodyPr/>
        <a:lstStyle/>
        <a:p>
          <a:endParaRPr lang="ru-RU" sz="1600">
            <a:solidFill>
              <a:srgbClr val="000000"/>
            </a:solidFill>
            <a:latin typeface="Comic Sans MS" pitchFamily="66" charset="0"/>
          </a:endParaRPr>
        </a:p>
      </dgm:t>
    </dgm:pt>
    <dgm:pt modelId="{F67D740F-B3E2-4D40-9B3B-B3E754255908}" type="sibTrans" cxnId="{73D19844-749D-4228-94A9-F3EC01385000}">
      <dgm:prSet/>
      <dgm:spPr/>
      <dgm:t>
        <a:bodyPr/>
        <a:lstStyle/>
        <a:p>
          <a:endParaRPr lang="ru-RU" sz="1600">
            <a:solidFill>
              <a:srgbClr val="000000"/>
            </a:solidFill>
            <a:latin typeface="Comic Sans MS" pitchFamily="66" charset="0"/>
          </a:endParaRPr>
        </a:p>
      </dgm:t>
    </dgm:pt>
    <dgm:pt modelId="{EDBFB95D-FB4F-48F8-AF45-24ED57B81FD5}">
      <dgm:prSet custT="1"/>
      <dgm:spPr/>
      <dgm:t>
        <a:bodyPr/>
        <a:lstStyle/>
        <a:p>
          <a:pPr algn="l"/>
          <a:r>
            <a:rPr lang="ru-RU" sz="1600" b="1" dirty="0" smtClean="0">
              <a:solidFill>
                <a:srgbClr val="000000"/>
              </a:solidFill>
              <a:latin typeface="Comic Sans MS" pitchFamily="66" charset="0"/>
            </a:rPr>
            <a:t>Порекомендовали бы Вы рассматриваемый антивирус одноклассникам?</a:t>
          </a:r>
          <a:endParaRPr lang="ru-RU" sz="1600" b="1" dirty="0">
            <a:solidFill>
              <a:srgbClr val="000000"/>
            </a:solidFill>
            <a:latin typeface="Comic Sans MS" pitchFamily="66" charset="0"/>
          </a:endParaRPr>
        </a:p>
      </dgm:t>
    </dgm:pt>
    <dgm:pt modelId="{565AD3C7-4751-4BF8-A836-E20FB8A254B0}" type="parTrans" cxnId="{9E9AA772-684F-4325-AABC-FB885D3C70F9}">
      <dgm:prSet/>
      <dgm:spPr/>
      <dgm:t>
        <a:bodyPr/>
        <a:lstStyle/>
        <a:p>
          <a:endParaRPr lang="ru-RU" sz="1600">
            <a:solidFill>
              <a:srgbClr val="000000"/>
            </a:solidFill>
            <a:latin typeface="Comic Sans MS" pitchFamily="66" charset="0"/>
          </a:endParaRPr>
        </a:p>
      </dgm:t>
    </dgm:pt>
    <dgm:pt modelId="{DFCA338C-ED68-48EB-AD67-09BB188E9770}" type="sibTrans" cxnId="{9E9AA772-684F-4325-AABC-FB885D3C70F9}">
      <dgm:prSet/>
      <dgm:spPr/>
      <dgm:t>
        <a:bodyPr/>
        <a:lstStyle/>
        <a:p>
          <a:endParaRPr lang="ru-RU" sz="1600">
            <a:solidFill>
              <a:srgbClr val="000000"/>
            </a:solidFill>
            <a:latin typeface="Comic Sans MS" pitchFamily="66" charset="0"/>
          </a:endParaRPr>
        </a:p>
      </dgm:t>
    </dgm:pt>
    <dgm:pt modelId="{FEC03E45-4CA0-4327-AD69-279EB6E1C360}" type="pres">
      <dgm:prSet presAssocID="{6D73C173-A450-4891-9E7A-E60A0457CD92}" presName="linearFlow" presStyleCnt="0">
        <dgm:presLayoutVars>
          <dgm:dir/>
          <dgm:resizeHandles val="exact"/>
        </dgm:presLayoutVars>
      </dgm:prSet>
      <dgm:spPr/>
    </dgm:pt>
    <dgm:pt modelId="{0836307E-A0B5-4278-A7F8-1C7AA83D7C7D}" type="pres">
      <dgm:prSet presAssocID="{362DB2AC-E5FD-44D5-ACE1-97741FB8FF2B}" presName="composite" presStyleCnt="0"/>
      <dgm:spPr/>
    </dgm:pt>
    <dgm:pt modelId="{8F4CE1D4-194A-4E9D-840A-CA31496A6294}" type="pres">
      <dgm:prSet presAssocID="{362DB2AC-E5FD-44D5-ACE1-97741FB8FF2B}" presName="imgShp" presStyleLbl="fgImgPlace1" presStyleIdx="0" presStyleCnt="6" custLinFactX="-66073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58D913-5669-4876-B78D-72A1C554E50D}" type="pres">
      <dgm:prSet presAssocID="{362DB2AC-E5FD-44D5-ACE1-97741FB8FF2B}" presName="txShp" presStyleLbl="node1" presStyleIdx="0" presStyleCnt="6" custScaleX="136580" custLinFactNeighborX="4139" custLinFactNeighborY="-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4D318-DD68-4163-B5B0-F0F01121566F}" type="pres">
      <dgm:prSet presAssocID="{5F6DD853-D30A-447B-9DB8-70A435CD1501}" presName="spacing" presStyleCnt="0"/>
      <dgm:spPr/>
    </dgm:pt>
    <dgm:pt modelId="{EAD3735B-A803-4ADB-B5AA-DB01629BE64E}" type="pres">
      <dgm:prSet presAssocID="{6A500B8A-0AC7-47BA-9B1F-95CCCCB60066}" presName="composite" presStyleCnt="0"/>
      <dgm:spPr/>
    </dgm:pt>
    <dgm:pt modelId="{133CBA7B-11D8-48D6-B86E-BDEBE13A316C}" type="pres">
      <dgm:prSet presAssocID="{6A500B8A-0AC7-47BA-9B1F-95CCCCB60066}" presName="imgShp" presStyleLbl="fgImgPlace1" presStyleIdx="1" presStyleCnt="6" custLinFactX="-66073" custLinFactNeighborX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C4F58D4-ABB3-4689-B63D-CDF6AA937175}" type="pres">
      <dgm:prSet presAssocID="{6A500B8A-0AC7-47BA-9B1F-95CCCCB60066}" presName="txShp" presStyleLbl="node1" presStyleIdx="1" presStyleCnt="6" custScaleX="136580" custLinFactNeighborX="4139" custLinFactNeighborY="-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38667-DA18-4D55-A55B-538E04E7B35F}" type="pres">
      <dgm:prSet presAssocID="{67231E63-A416-42A6-9116-F77E6C104F03}" presName="spacing" presStyleCnt="0"/>
      <dgm:spPr/>
    </dgm:pt>
    <dgm:pt modelId="{D26EC53C-8577-4A74-83F6-206CECE84445}" type="pres">
      <dgm:prSet presAssocID="{7285EF71-5AF8-421C-A3AE-40FD6C2F975B}" presName="composite" presStyleCnt="0"/>
      <dgm:spPr/>
    </dgm:pt>
    <dgm:pt modelId="{BBC99090-AD7E-401D-80C0-74B85A5EDD3F}" type="pres">
      <dgm:prSet presAssocID="{7285EF71-5AF8-421C-A3AE-40FD6C2F975B}" presName="imgShp" presStyleLbl="fgImgPlace1" presStyleIdx="2" presStyleCnt="6" custLinFactX="-66073" custLinFactNeighborX="-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08FF848-AE57-4157-BCD8-62C57D573095}" type="pres">
      <dgm:prSet presAssocID="{7285EF71-5AF8-421C-A3AE-40FD6C2F975B}" presName="txShp" presStyleLbl="node1" presStyleIdx="2" presStyleCnt="6" custScaleX="136580" custLinFactNeighborX="4139" custLinFactNeighborY="-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62FB1-BC08-4001-BEC7-D45C8B156EE9}" type="pres">
      <dgm:prSet presAssocID="{28AB64A7-49FC-477D-983E-6DCB02391C1B}" presName="spacing" presStyleCnt="0"/>
      <dgm:spPr/>
    </dgm:pt>
    <dgm:pt modelId="{AE0C94CF-A872-400D-89E9-A3DC579D8BCF}" type="pres">
      <dgm:prSet presAssocID="{EDEF815A-6D73-42F6-833E-D12B88DD0091}" presName="composite" presStyleCnt="0"/>
      <dgm:spPr/>
    </dgm:pt>
    <dgm:pt modelId="{FD5503A9-2F94-4567-9E82-0ACACA9FDBDD}" type="pres">
      <dgm:prSet presAssocID="{EDEF815A-6D73-42F6-833E-D12B88DD0091}" presName="imgShp" presStyleLbl="fgImgPlace1" presStyleIdx="3" presStyleCnt="6" custLinFactX="-66073" custLinFactNeighborX="-1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863D8E7-951B-4373-8D66-71E065BE84DA}" type="pres">
      <dgm:prSet presAssocID="{EDEF815A-6D73-42F6-833E-D12B88DD0091}" presName="txShp" presStyleLbl="node1" presStyleIdx="3" presStyleCnt="6" custScaleX="136580" custLinFactNeighborX="4139" custLinFactNeighborY="-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2823D-4393-4972-9A57-03D9F5900964}" type="pres">
      <dgm:prSet presAssocID="{A7981ACD-5CE9-4194-B8AC-DC882E7EE0D0}" presName="spacing" presStyleCnt="0"/>
      <dgm:spPr/>
    </dgm:pt>
    <dgm:pt modelId="{D607C4AD-0325-4246-A805-8A670163E099}" type="pres">
      <dgm:prSet presAssocID="{1E98D400-6CBE-4D26-BC5A-C96EAE08A061}" presName="composite" presStyleCnt="0"/>
      <dgm:spPr/>
    </dgm:pt>
    <dgm:pt modelId="{7CC90849-7450-4A37-BCDB-16A5B02CD124}" type="pres">
      <dgm:prSet presAssocID="{1E98D400-6CBE-4D26-BC5A-C96EAE08A061}" presName="imgShp" presStyleLbl="fgImgPlace1" presStyleIdx="4" presStyleCnt="6" custLinFactX="-66073" custLinFactNeighborX="-10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7856A5B-F1EC-431A-9F9A-56200045BE5C}" type="pres">
      <dgm:prSet presAssocID="{1E98D400-6CBE-4D26-BC5A-C96EAE08A061}" presName="txShp" presStyleLbl="node1" presStyleIdx="4" presStyleCnt="6" custScaleX="136580" custLinFactNeighborX="4139" custLinFactNeighborY="-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E920A-5F20-4864-A0F4-FAA94694B5BB}" type="pres">
      <dgm:prSet presAssocID="{F67D740F-B3E2-4D40-9B3B-B3E754255908}" presName="spacing" presStyleCnt="0"/>
      <dgm:spPr/>
    </dgm:pt>
    <dgm:pt modelId="{27AD4B80-06FC-4366-8EE3-37E6F8A1E7EC}" type="pres">
      <dgm:prSet presAssocID="{EDBFB95D-FB4F-48F8-AF45-24ED57B81FD5}" presName="composite" presStyleCnt="0"/>
      <dgm:spPr/>
    </dgm:pt>
    <dgm:pt modelId="{04677281-4589-4709-A4DC-A21389E65514}" type="pres">
      <dgm:prSet presAssocID="{EDBFB95D-FB4F-48F8-AF45-24ED57B81FD5}" presName="imgShp" presStyleLbl="fgImgPlace1" presStyleIdx="5" presStyleCnt="6" custLinFactX="-66073" custLinFactNeighborX="-10000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5C8F08E0-9C2B-4F0D-9FCC-6B81AAE85E47}" type="pres">
      <dgm:prSet presAssocID="{EDBFB95D-FB4F-48F8-AF45-24ED57B81FD5}" presName="txShp" presStyleLbl="node1" presStyleIdx="5" presStyleCnt="6" custScaleX="136580" custLinFactNeighborX="4139" custLinFactNeighborY="-7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63CE33-19AA-4335-A3FF-1B6C2161CFF6}" srcId="{6D73C173-A450-4891-9E7A-E60A0457CD92}" destId="{7285EF71-5AF8-421C-A3AE-40FD6C2F975B}" srcOrd="2" destOrd="0" parTransId="{43990DF9-3EFF-4A48-AAAB-0D2D3AD95086}" sibTransId="{28AB64A7-49FC-477D-983E-6DCB02391C1B}"/>
    <dgm:cxn modelId="{73D19844-749D-4228-94A9-F3EC01385000}" srcId="{6D73C173-A450-4891-9E7A-E60A0457CD92}" destId="{1E98D400-6CBE-4D26-BC5A-C96EAE08A061}" srcOrd="4" destOrd="0" parTransId="{ECE97555-31C5-41D5-AD6C-2600D4238AE6}" sibTransId="{F67D740F-B3E2-4D40-9B3B-B3E754255908}"/>
    <dgm:cxn modelId="{70EBA551-707B-4ED4-BD95-4A67D916AF97}" type="presOf" srcId="{6D73C173-A450-4891-9E7A-E60A0457CD92}" destId="{FEC03E45-4CA0-4327-AD69-279EB6E1C360}" srcOrd="0" destOrd="0" presId="urn:microsoft.com/office/officeart/2005/8/layout/vList3"/>
    <dgm:cxn modelId="{DBE57758-FA82-4CA3-905D-A91DA7006A8A}" type="presOf" srcId="{EDEF815A-6D73-42F6-833E-D12B88DD0091}" destId="{D863D8E7-951B-4373-8D66-71E065BE84DA}" srcOrd="0" destOrd="0" presId="urn:microsoft.com/office/officeart/2005/8/layout/vList3"/>
    <dgm:cxn modelId="{FABC3198-D6DB-4E00-AFEA-0FF239ECE18D}" type="presOf" srcId="{1E98D400-6CBE-4D26-BC5A-C96EAE08A061}" destId="{C7856A5B-F1EC-431A-9F9A-56200045BE5C}" srcOrd="0" destOrd="0" presId="urn:microsoft.com/office/officeart/2005/8/layout/vList3"/>
    <dgm:cxn modelId="{4EE8835E-8218-4EF9-8543-CDE118EDAB45}" type="presOf" srcId="{362DB2AC-E5FD-44D5-ACE1-97741FB8FF2B}" destId="{D358D913-5669-4876-B78D-72A1C554E50D}" srcOrd="0" destOrd="0" presId="urn:microsoft.com/office/officeart/2005/8/layout/vList3"/>
    <dgm:cxn modelId="{7E1AF7F6-1B72-48D5-8614-70C3984F3303}" type="presOf" srcId="{6A500B8A-0AC7-47BA-9B1F-95CCCCB60066}" destId="{8C4F58D4-ABB3-4689-B63D-CDF6AA937175}" srcOrd="0" destOrd="0" presId="urn:microsoft.com/office/officeart/2005/8/layout/vList3"/>
    <dgm:cxn modelId="{4503E591-2DB2-43EF-894B-3286D23592AB}" srcId="{6D73C173-A450-4891-9E7A-E60A0457CD92}" destId="{362DB2AC-E5FD-44D5-ACE1-97741FB8FF2B}" srcOrd="0" destOrd="0" parTransId="{BE5411C2-3DDC-4FF2-8010-EA40A640D97A}" sibTransId="{5F6DD853-D30A-447B-9DB8-70A435CD1501}"/>
    <dgm:cxn modelId="{468F0B61-94A2-45E9-8AB0-43B57C766DBF}" srcId="{6D73C173-A450-4891-9E7A-E60A0457CD92}" destId="{EDEF815A-6D73-42F6-833E-D12B88DD0091}" srcOrd="3" destOrd="0" parTransId="{D6B5EA18-1523-40C8-A0AA-9214C63F4D4F}" sibTransId="{A7981ACD-5CE9-4194-B8AC-DC882E7EE0D0}"/>
    <dgm:cxn modelId="{581E9806-B10A-4C3E-A5A8-F509FDCC5F75}" type="presOf" srcId="{EDBFB95D-FB4F-48F8-AF45-24ED57B81FD5}" destId="{5C8F08E0-9C2B-4F0D-9FCC-6B81AAE85E47}" srcOrd="0" destOrd="0" presId="urn:microsoft.com/office/officeart/2005/8/layout/vList3"/>
    <dgm:cxn modelId="{0081174F-356B-4497-B654-29CB9DFC0610}" type="presOf" srcId="{7285EF71-5AF8-421C-A3AE-40FD6C2F975B}" destId="{D08FF848-AE57-4157-BCD8-62C57D573095}" srcOrd="0" destOrd="0" presId="urn:microsoft.com/office/officeart/2005/8/layout/vList3"/>
    <dgm:cxn modelId="{9E9AA772-684F-4325-AABC-FB885D3C70F9}" srcId="{6D73C173-A450-4891-9E7A-E60A0457CD92}" destId="{EDBFB95D-FB4F-48F8-AF45-24ED57B81FD5}" srcOrd="5" destOrd="0" parTransId="{565AD3C7-4751-4BF8-A836-E20FB8A254B0}" sibTransId="{DFCA338C-ED68-48EB-AD67-09BB188E9770}"/>
    <dgm:cxn modelId="{4BD2418B-DD5E-4BB1-86E3-5A53BDF3C708}" srcId="{6D73C173-A450-4891-9E7A-E60A0457CD92}" destId="{6A500B8A-0AC7-47BA-9B1F-95CCCCB60066}" srcOrd="1" destOrd="0" parTransId="{8F4D2B72-0FD4-4744-A4A5-562046D0B066}" sibTransId="{67231E63-A416-42A6-9116-F77E6C104F03}"/>
    <dgm:cxn modelId="{54559486-921D-4F83-8A4E-B133A13E5D1B}" type="presParOf" srcId="{FEC03E45-4CA0-4327-AD69-279EB6E1C360}" destId="{0836307E-A0B5-4278-A7F8-1C7AA83D7C7D}" srcOrd="0" destOrd="0" presId="urn:microsoft.com/office/officeart/2005/8/layout/vList3"/>
    <dgm:cxn modelId="{79B88BEF-F2BC-4AE5-A9AF-56A50F2EA9D9}" type="presParOf" srcId="{0836307E-A0B5-4278-A7F8-1C7AA83D7C7D}" destId="{8F4CE1D4-194A-4E9D-840A-CA31496A6294}" srcOrd="0" destOrd="0" presId="urn:microsoft.com/office/officeart/2005/8/layout/vList3"/>
    <dgm:cxn modelId="{6E3F80BB-E6AE-4762-BF1F-5C7AA307715B}" type="presParOf" srcId="{0836307E-A0B5-4278-A7F8-1C7AA83D7C7D}" destId="{D358D913-5669-4876-B78D-72A1C554E50D}" srcOrd="1" destOrd="0" presId="urn:microsoft.com/office/officeart/2005/8/layout/vList3"/>
    <dgm:cxn modelId="{8B8198CD-C5E9-4131-9FC0-1B491DE6FFE4}" type="presParOf" srcId="{FEC03E45-4CA0-4327-AD69-279EB6E1C360}" destId="{5614D318-DD68-4163-B5B0-F0F01121566F}" srcOrd="1" destOrd="0" presId="urn:microsoft.com/office/officeart/2005/8/layout/vList3"/>
    <dgm:cxn modelId="{DCA0A414-FB43-4730-BF8C-BE212214A2B3}" type="presParOf" srcId="{FEC03E45-4CA0-4327-AD69-279EB6E1C360}" destId="{EAD3735B-A803-4ADB-B5AA-DB01629BE64E}" srcOrd="2" destOrd="0" presId="urn:microsoft.com/office/officeart/2005/8/layout/vList3"/>
    <dgm:cxn modelId="{650D56B3-8136-4862-856A-84FD5264C7E2}" type="presParOf" srcId="{EAD3735B-A803-4ADB-B5AA-DB01629BE64E}" destId="{133CBA7B-11D8-48D6-B86E-BDEBE13A316C}" srcOrd="0" destOrd="0" presId="urn:microsoft.com/office/officeart/2005/8/layout/vList3"/>
    <dgm:cxn modelId="{C34A8D55-8D98-4B7B-8DEB-FE861BF8C26D}" type="presParOf" srcId="{EAD3735B-A803-4ADB-B5AA-DB01629BE64E}" destId="{8C4F58D4-ABB3-4689-B63D-CDF6AA937175}" srcOrd="1" destOrd="0" presId="urn:microsoft.com/office/officeart/2005/8/layout/vList3"/>
    <dgm:cxn modelId="{DF1E4F62-C947-4054-A245-BA8674180917}" type="presParOf" srcId="{FEC03E45-4CA0-4327-AD69-279EB6E1C360}" destId="{E7B38667-DA18-4D55-A55B-538E04E7B35F}" srcOrd="3" destOrd="0" presId="urn:microsoft.com/office/officeart/2005/8/layout/vList3"/>
    <dgm:cxn modelId="{AA7D6E90-8A0D-4A06-B433-6EC1D4FCF473}" type="presParOf" srcId="{FEC03E45-4CA0-4327-AD69-279EB6E1C360}" destId="{D26EC53C-8577-4A74-83F6-206CECE84445}" srcOrd="4" destOrd="0" presId="urn:microsoft.com/office/officeart/2005/8/layout/vList3"/>
    <dgm:cxn modelId="{C4C5EBBF-6356-458B-9E95-8093DBDA4ABA}" type="presParOf" srcId="{D26EC53C-8577-4A74-83F6-206CECE84445}" destId="{BBC99090-AD7E-401D-80C0-74B85A5EDD3F}" srcOrd="0" destOrd="0" presId="urn:microsoft.com/office/officeart/2005/8/layout/vList3"/>
    <dgm:cxn modelId="{809532ED-F5FC-483D-9737-97209D035443}" type="presParOf" srcId="{D26EC53C-8577-4A74-83F6-206CECE84445}" destId="{D08FF848-AE57-4157-BCD8-62C57D573095}" srcOrd="1" destOrd="0" presId="urn:microsoft.com/office/officeart/2005/8/layout/vList3"/>
    <dgm:cxn modelId="{2A88E31F-20A2-4E10-90D6-A40A996740DA}" type="presParOf" srcId="{FEC03E45-4CA0-4327-AD69-279EB6E1C360}" destId="{0AD62FB1-BC08-4001-BEC7-D45C8B156EE9}" srcOrd="5" destOrd="0" presId="urn:microsoft.com/office/officeart/2005/8/layout/vList3"/>
    <dgm:cxn modelId="{7B2255AB-B48F-431D-9A07-C996BEEC094A}" type="presParOf" srcId="{FEC03E45-4CA0-4327-AD69-279EB6E1C360}" destId="{AE0C94CF-A872-400D-89E9-A3DC579D8BCF}" srcOrd="6" destOrd="0" presId="urn:microsoft.com/office/officeart/2005/8/layout/vList3"/>
    <dgm:cxn modelId="{8BBBD350-DCA9-4EAE-8AC5-8A2716B25217}" type="presParOf" srcId="{AE0C94CF-A872-400D-89E9-A3DC579D8BCF}" destId="{FD5503A9-2F94-4567-9E82-0ACACA9FDBDD}" srcOrd="0" destOrd="0" presId="urn:microsoft.com/office/officeart/2005/8/layout/vList3"/>
    <dgm:cxn modelId="{10427EAD-F04A-439C-A142-ABB123816B81}" type="presParOf" srcId="{AE0C94CF-A872-400D-89E9-A3DC579D8BCF}" destId="{D863D8E7-951B-4373-8D66-71E065BE84DA}" srcOrd="1" destOrd="0" presId="urn:microsoft.com/office/officeart/2005/8/layout/vList3"/>
    <dgm:cxn modelId="{3B01803A-F683-40E0-BAE6-F0383626E36A}" type="presParOf" srcId="{FEC03E45-4CA0-4327-AD69-279EB6E1C360}" destId="{CCD2823D-4393-4972-9A57-03D9F5900964}" srcOrd="7" destOrd="0" presId="urn:microsoft.com/office/officeart/2005/8/layout/vList3"/>
    <dgm:cxn modelId="{693ACB09-0886-48C3-8EE7-C13C43B0D283}" type="presParOf" srcId="{FEC03E45-4CA0-4327-AD69-279EB6E1C360}" destId="{D607C4AD-0325-4246-A805-8A670163E099}" srcOrd="8" destOrd="0" presId="urn:microsoft.com/office/officeart/2005/8/layout/vList3"/>
    <dgm:cxn modelId="{131896CA-5529-4D4B-954C-F7BBB0D833A9}" type="presParOf" srcId="{D607C4AD-0325-4246-A805-8A670163E099}" destId="{7CC90849-7450-4A37-BCDB-16A5B02CD124}" srcOrd="0" destOrd="0" presId="urn:microsoft.com/office/officeart/2005/8/layout/vList3"/>
    <dgm:cxn modelId="{BFE707E7-FD79-4280-8C50-03874937A9A6}" type="presParOf" srcId="{D607C4AD-0325-4246-A805-8A670163E099}" destId="{C7856A5B-F1EC-431A-9F9A-56200045BE5C}" srcOrd="1" destOrd="0" presId="urn:microsoft.com/office/officeart/2005/8/layout/vList3"/>
    <dgm:cxn modelId="{C8DFD28D-4DF5-4231-A9B3-61678DF6C69F}" type="presParOf" srcId="{FEC03E45-4CA0-4327-AD69-279EB6E1C360}" destId="{B31E920A-5F20-4864-A0F4-FAA94694B5BB}" srcOrd="9" destOrd="0" presId="urn:microsoft.com/office/officeart/2005/8/layout/vList3"/>
    <dgm:cxn modelId="{5008B82E-4F2D-4CBA-A90B-C9099C5D4181}" type="presParOf" srcId="{FEC03E45-4CA0-4327-AD69-279EB6E1C360}" destId="{27AD4B80-06FC-4366-8EE3-37E6F8A1E7EC}" srcOrd="10" destOrd="0" presId="urn:microsoft.com/office/officeart/2005/8/layout/vList3"/>
    <dgm:cxn modelId="{8A95F518-D5F4-4313-9A01-1248944262F6}" type="presParOf" srcId="{27AD4B80-06FC-4366-8EE3-37E6F8A1E7EC}" destId="{04677281-4589-4709-A4DC-A21389E65514}" srcOrd="0" destOrd="0" presId="urn:microsoft.com/office/officeart/2005/8/layout/vList3"/>
    <dgm:cxn modelId="{23B4788F-D639-4547-956D-E33C3B430180}" type="presParOf" srcId="{27AD4B80-06FC-4366-8EE3-37E6F8A1E7EC}" destId="{5C8F08E0-9C2B-4F0D-9FCC-6B81AAE85E4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37F614-233C-48C3-BFF9-84C282867293}">
      <dsp:nvSpPr>
        <dsp:cNvPr id="0" name=""/>
        <dsp:cNvSpPr/>
      </dsp:nvSpPr>
      <dsp:spPr>
        <a:xfrm rot="1854191">
          <a:off x="2364044" y="3242289"/>
          <a:ext cx="1234823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1234823" y="256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49EF6-9673-4EE5-B8F6-D6FA188AF26B}">
      <dsp:nvSpPr>
        <dsp:cNvPr id="0" name=""/>
        <dsp:cNvSpPr/>
      </dsp:nvSpPr>
      <dsp:spPr>
        <a:xfrm rot="21567684">
          <a:off x="2451637" y="2410596"/>
          <a:ext cx="2580916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2580916" y="256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6A326-3CDE-4617-BFA9-89AC058185E8}">
      <dsp:nvSpPr>
        <dsp:cNvPr id="0" name=""/>
        <dsp:cNvSpPr/>
      </dsp:nvSpPr>
      <dsp:spPr>
        <a:xfrm rot="19735894">
          <a:off x="2355395" y="1586113"/>
          <a:ext cx="1342636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1342636" y="256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2E5BB-BF58-4B7D-AC63-604431018DD1}">
      <dsp:nvSpPr>
        <dsp:cNvPr id="0" name=""/>
        <dsp:cNvSpPr/>
      </dsp:nvSpPr>
      <dsp:spPr>
        <a:xfrm>
          <a:off x="444541" y="1275481"/>
          <a:ext cx="2361356" cy="23613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3BADE-49F0-461B-AFD8-880B772A8B80}">
      <dsp:nvSpPr>
        <dsp:cNvPr id="0" name=""/>
        <dsp:cNvSpPr/>
      </dsp:nvSpPr>
      <dsp:spPr>
        <a:xfrm>
          <a:off x="3116928" y="-28027"/>
          <a:ext cx="2816597" cy="14739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strike="noStrike" kern="1200" cap="none" dirty="0" smtClean="0">
              <a:solidFill>
                <a:srgbClr val="000000"/>
              </a:solidFill>
              <a:latin typeface="Comic Sans MS" pitchFamily="66" charset="0"/>
              <a:ea typeface="+mn-ea"/>
              <a:cs typeface="+mn-cs"/>
              <a:sym typeface="Trebuchet MS"/>
            </a:rPr>
            <a:t>взаимодействие со сверстниками и взрослыми</a:t>
          </a:r>
          <a:endParaRPr lang="ru-RU" sz="1800" b="1" i="0" u="none" strike="noStrike" kern="1200" cap="none" dirty="0" smtClean="0">
            <a:solidFill>
              <a:srgbClr val="000000"/>
            </a:solidFill>
            <a:latin typeface="Comic Sans MS" pitchFamily="66" charset="0"/>
            <a:ea typeface="+mn-ea"/>
            <a:cs typeface="+mn-cs"/>
            <a:sym typeface="Arial"/>
          </a:endParaRPr>
        </a:p>
      </dsp:txBody>
      <dsp:txXfrm>
        <a:off x="3116928" y="-28027"/>
        <a:ext cx="2816597" cy="1473939"/>
      </dsp:txXfrm>
    </dsp:sp>
    <dsp:sp modelId="{4803AE65-EE4E-4CB0-B1E2-E5975B0179DD}">
      <dsp:nvSpPr>
        <dsp:cNvPr id="0" name=""/>
        <dsp:cNvSpPr/>
      </dsp:nvSpPr>
      <dsp:spPr>
        <a:xfrm>
          <a:off x="5032270" y="1673923"/>
          <a:ext cx="2816597" cy="14739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strike="noStrike" kern="1200" cap="none" dirty="0" smtClean="0">
              <a:solidFill>
                <a:srgbClr val="000000"/>
              </a:solidFill>
              <a:latin typeface="Comic Sans MS" pitchFamily="66" charset="0"/>
              <a:ea typeface="+mn-ea"/>
              <a:cs typeface="+mn-cs"/>
              <a:sym typeface="Trebuchet MS"/>
            </a:rPr>
            <a:t>способность вступать в диалог, точно излагать свои мысли, обосновывать свои высказывания</a:t>
          </a:r>
        </a:p>
      </dsp:txBody>
      <dsp:txXfrm>
        <a:off x="5032270" y="1673923"/>
        <a:ext cx="2816597" cy="1473939"/>
      </dsp:txXfrm>
    </dsp:sp>
    <dsp:sp modelId="{4B695023-4F31-47A7-AA80-A38DFE68B3E3}">
      <dsp:nvSpPr>
        <dsp:cNvPr id="0" name=""/>
        <dsp:cNvSpPr/>
      </dsp:nvSpPr>
      <dsp:spPr>
        <a:xfrm>
          <a:off x="3029851" y="3402906"/>
          <a:ext cx="2816597" cy="14739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strike="noStrike" kern="1200" cap="none" dirty="0" smtClean="0">
              <a:solidFill>
                <a:srgbClr val="000000"/>
              </a:solidFill>
              <a:latin typeface="Comic Sans MS" pitchFamily="66" charset="0"/>
              <a:ea typeface="+mn-ea"/>
              <a:cs typeface="+mn-cs"/>
              <a:sym typeface="Trebuchet MS"/>
            </a:rPr>
            <a:t>мыслительная деятельность обучающихся</a:t>
          </a:r>
        </a:p>
      </dsp:txBody>
      <dsp:txXfrm>
        <a:off x="3029851" y="3402906"/>
        <a:ext cx="2816597" cy="14739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1E631-2208-4D3D-BBCE-9567631B5B17}">
      <dsp:nvSpPr>
        <dsp:cNvPr id="0" name=""/>
        <dsp:cNvSpPr/>
      </dsp:nvSpPr>
      <dsp:spPr>
        <a:xfrm>
          <a:off x="0" y="334327"/>
          <a:ext cx="7512496" cy="403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486F7-08E6-470F-A585-D8CEFA62667F}">
      <dsp:nvSpPr>
        <dsp:cNvPr id="0" name=""/>
        <dsp:cNvSpPr/>
      </dsp:nvSpPr>
      <dsp:spPr>
        <a:xfrm>
          <a:off x="375624" y="98167"/>
          <a:ext cx="6051608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768" tIns="0" rIns="198768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Comic Sans MS" pitchFamily="66" charset="0"/>
              <a:ea typeface="Trebuchet MS"/>
              <a:cs typeface="Trebuchet MS"/>
              <a:sym typeface="Trebuchet MS"/>
            </a:rPr>
            <a:t>Почему вирус имеет такое название?</a:t>
          </a:r>
          <a:endParaRPr lang="ru-RU" sz="1600" b="1" kern="1200" dirty="0">
            <a:solidFill>
              <a:srgbClr val="000000"/>
            </a:solidFill>
          </a:endParaRPr>
        </a:p>
      </dsp:txBody>
      <dsp:txXfrm>
        <a:off x="375624" y="98167"/>
        <a:ext cx="6051608" cy="472320"/>
      </dsp:txXfrm>
    </dsp:sp>
    <dsp:sp modelId="{FF950BF1-FA4B-4F9A-A109-CC883084F41C}">
      <dsp:nvSpPr>
        <dsp:cNvPr id="0" name=""/>
        <dsp:cNvSpPr/>
      </dsp:nvSpPr>
      <dsp:spPr>
        <a:xfrm>
          <a:off x="0" y="1060087"/>
          <a:ext cx="7512496" cy="403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36F1A-7A8B-4B03-823C-0D0A80B85BB1}">
      <dsp:nvSpPr>
        <dsp:cNvPr id="0" name=""/>
        <dsp:cNvSpPr/>
      </dsp:nvSpPr>
      <dsp:spPr>
        <a:xfrm>
          <a:off x="375624" y="823927"/>
          <a:ext cx="6051608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768" tIns="0" rIns="198768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Comic Sans MS" pitchFamily="66" charset="0"/>
              <a:ea typeface="Trebuchet MS"/>
              <a:cs typeface="Trebuchet MS"/>
              <a:sym typeface="Trebuchet MS"/>
            </a:rPr>
            <a:t>Объясни функциональность вируса. </a:t>
          </a:r>
          <a:endParaRPr lang="ru-RU" sz="1600" b="1" kern="1200" dirty="0" smtClean="0">
            <a:solidFill>
              <a:srgbClr val="000000"/>
            </a:solidFill>
            <a:latin typeface="Comic Sans MS" pitchFamily="66" charset="0"/>
            <a:ea typeface="Trebuchet MS"/>
            <a:cs typeface="Trebuchet MS"/>
            <a:sym typeface="Trebuchet MS"/>
          </a:endParaRPr>
        </a:p>
      </dsp:txBody>
      <dsp:txXfrm>
        <a:off x="375624" y="823927"/>
        <a:ext cx="6051608" cy="472320"/>
      </dsp:txXfrm>
    </dsp:sp>
    <dsp:sp modelId="{073EFC03-E70D-467C-A636-74538B07FA5E}">
      <dsp:nvSpPr>
        <dsp:cNvPr id="0" name=""/>
        <dsp:cNvSpPr/>
      </dsp:nvSpPr>
      <dsp:spPr>
        <a:xfrm>
          <a:off x="0" y="1785847"/>
          <a:ext cx="7512496" cy="403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4C282-65CF-4083-9F70-B7E19CA2AF16}">
      <dsp:nvSpPr>
        <dsp:cNvPr id="0" name=""/>
        <dsp:cNvSpPr/>
      </dsp:nvSpPr>
      <dsp:spPr>
        <a:xfrm>
          <a:off x="375624" y="1549687"/>
          <a:ext cx="6051608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768" tIns="0" rIns="198768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Comic Sans MS" pitchFamily="66" charset="0"/>
              <a:ea typeface="Trebuchet MS"/>
              <a:cs typeface="Trebuchet MS"/>
              <a:sym typeface="Trebuchet MS"/>
            </a:rPr>
            <a:t>Назови разработчика и год происхождения вируса.</a:t>
          </a:r>
          <a:endParaRPr lang="ru-RU" sz="1600" b="1" kern="1200" dirty="0" smtClean="0">
            <a:solidFill>
              <a:srgbClr val="000000"/>
            </a:solidFill>
            <a:latin typeface="Comic Sans MS" pitchFamily="66" charset="0"/>
            <a:ea typeface="Trebuchet MS"/>
            <a:cs typeface="Trebuchet MS"/>
            <a:sym typeface="Trebuchet MS"/>
          </a:endParaRPr>
        </a:p>
      </dsp:txBody>
      <dsp:txXfrm>
        <a:off x="375624" y="1549687"/>
        <a:ext cx="6051608" cy="472320"/>
      </dsp:txXfrm>
    </dsp:sp>
    <dsp:sp modelId="{EF72B605-B073-4BB8-84FF-DF67B7C28BC5}">
      <dsp:nvSpPr>
        <dsp:cNvPr id="0" name=""/>
        <dsp:cNvSpPr/>
      </dsp:nvSpPr>
      <dsp:spPr>
        <a:xfrm>
          <a:off x="0" y="2511607"/>
          <a:ext cx="7512496" cy="403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13FA2-F8EF-4256-B4CA-2C659622D13F}">
      <dsp:nvSpPr>
        <dsp:cNvPr id="0" name=""/>
        <dsp:cNvSpPr/>
      </dsp:nvSpPr>
      <dsp:spPr>
        <a:xfrm>
          <a:off x="375624" y="2275447"/>
          <a:ext cx="6051608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768" tIns="0" rIns="198768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Comic Sans MS" pitchFamily="66" charset="0"/>
              <a:ea typeface="Trebuchet MS"/>
              <a:cs typeface="Trebuchet MS"/>
              <a:sym typeface="Trebuchet MS"/>
            </a:rPr>
            <a:t>Предложи свое название вируса.</a:t>
          </a:r>
          <a:endParaRPr lang="ru-RU" sz="1600" b="1" kern="1200" dirty="0" smtClean="0">
            <a:solidFill>
              <a:srgbClr val="000000"/>
            </a:solidFill>
            <a:latin typeface="Comic Sans MS" pitchFamily="66" charset="0"/>
            <a:ea typeface="Trebuchet MS"/>
            <a:cs typeface="Trebuchet MS"/>
            <a:sym typeface="Trebuchet MS"/>
          </a:endParaRPr>
        </a:p>
      </dsp:txBody>
      <dsp:txXfrm>
        <a:off x="375624" y="2275447"/>
        <a:ext cx="6051608" cy="472320"/>
      </dsp:txXfrm>
    </dsp:sp>
    <dsp:sp modelId="{90323290-1B16-4099-90EA-401F9A662A75}">
      <dsp:nvSpPr>
        <dsp:cNvPr id="0" name=""/>
        <dsp:cNvSpPr/>
      </dsp:nvSpPr>
      <dsp:spPr>
        <a:xfrm>
          <a:off x="0" y="3237367"/>
          <a:ext cx="7512496" cy="403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EB1F6-A606-4EE7-84A0-7B9469796A61}">
      <dsp:nvSpPr>
        <dsp:cNvPr id="0" name=""/>
        <dsp:cNvSpPr/>
      </dsp:nvSpPr>
      <dsp:spPr>
        <a:xfrm>
          <a:off x="375624" y="3001207"/>
          <a:ext cx="6051608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768" tIns="0" rIns="198768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Comic Sans MS" pitchFamily="66" charset="0"/>
              <a:ea typeface="Trebuchet MS"/>
              <a:cs typeface="Trebuchet MS"/>
              <a:sym typeface="Trebuchet MS"/>
            </a:rPr>
            <a:t>Придумай иконку для вируса.</a:t>
          </a:r>
          <a:endParaRPr lang="ru-RU" sz="1600" b="1" kern="1200" dirty="0" smtClean="0">
            <a:solidFill>
              <a:srgbClr val="000000"/>
            </a:solidFill>
            <a:latin typeface="Comic Sans MS" pitchFamily="66" charset="0"/>
            <a:ea typeface="Trebuchet MS"/>
            <a:cs typeface="Trebuchet MS"/>
            <a:sym typeface="Trebuchet MS"/>
          </a:endParaRPr>
        </a:p>
      </dsp:txBody>
      <dsp:txXfrm>
        <a:off x="375624" y="3001207"/>
        <a:ext cx="6051608" cy="472320"/>
      </dsp:txXfrm>
    </dsp:sp>
    <dsp:sp modelId="{3DA8631D-3743-499E-88AD-709DE90A20AD}">
      <dsp:nvSpPr>
        <dsp:cNvPr id="0" name=""/>
        <dsp:cNvSpPr/>
      </dsp:nvSpPr>
      <dsp:spPr>
        <a:xfrm>
          <a:off x="0" y="3963128"/>
          <a:ext cx="7512496" cy="403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AD7B5-B77F-4437-B8B8-63F39A395A77}">
      <dsp:nvSpPr>
        <dsp:cNvPr id="0" name=""/>
        <dsp:cNvSpPr/>
      </dsp:nvSpPr>
      <dsp:spPr>
        <a:xfrm>
          <a:off x="375624" y="3726968"/>
          <a:ext cx="6051608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768" tIns="0" rIns="198768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00"/>
              </a:solidFill>
              <a:latin typeface="Comic Sans MS" pitchFamily="66" charset="0"/>
              <a:ea typeface="Trebuchet MS"/>
              <a:cs typeface="Trebuchet MS"/>
              <a:sym typeface="Trebuchet MS"/>
            </a:rPr>
            <a:t>Поделись записью группы.</a:t>
          </a:r>
          <a:endParaRPr lang="ru-RU" sz="1600" b="1" kern="1200" dirty="0" smtClean="0">
            <a:solidFill>
              <a:srgbClr val="000000"/>
            </a:solidFill>
            <a:latin typeface="Comic Sans MS" pitchFamily="66" charset="0"/>
            <a:ea typeface="Trebuchet MS"/>
            <a:cs typeface="Trebuchet MS"/>
            <a:sym typeface="Trebuchet MS"/>
          </a:endParaRPr>
        </a:p>
      </dsp:txBody>
      <dsp:txXfrm>
        <a:off x="375624" y="3726968"/>
        <a:ext cx="6051608" cy="4723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58D913-5669-4876-B78D-72A1C554E50D}">
      <dsp:nvSpPr>
        <dsp:cNvPr id="0" name=""/>
        <dsp:cNvSpPr/>
      </dsp:nvSpPr>
      <dsp:spPr>
        <a:xfrm rot="10800000">
          <a:off x="618355" y="0"/>
          <a:ext cx="7652007" cy="5953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528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Comic Sans MS" pitchFamily="66" charset="0"/>
            </a:rPr>
            <a:t>Какой </a:t>
          </a:r>
          <a:r>
            <a:rPr lang="ru-RU" sz="1600" b="1" kern="1200" dirty="0" smtClean="0">
              <a:solidFill>
                <a:srgbClr val="000000"/>
              </a:solidFill>
              <a:latin typeface="Comic Sans MS" pitchFamily="66" charset="0"/>
            </a:rPr>
            <a:t>информацией </a:t>
          </a:r>
          <a:r>
            <a:rPr lang="ru-RU" sz="1600" b="1" kern="1200" dirty="0" smtClean="0">
              <a:solidFill>
                <a:srgbClr val="000000"/>
              </a:solidFill>
              <a:latin typeface="Comic Sans MS" pitchFamily="66" charset="0"/>
            </a:rPr>
            <a:t>мы обладаем по данной антивирусной программе?</a:t>
          </a:r>
          <a:endParaRPr lang="ru-RU" sz="1600" b="1" kern="1200" dirty="0">
            <a:solidFill>
              <a:srgbClr val="000000"/>
            </a:solidFill>
            <a:latin typeface="Comic Sans MS" pitchFamily="66" charset="0"/>
          </a:endParaRPr>
        </a:p>
      </dsp:txBody>
      <dsp:txXfrm rot="10800000">
        <a:off x="618355" y="0"/>
        <a:ext cx="7652007" cy="595340"/>
      </dsp:txXfrm>
    </dsp:sp>
    <dsp:sp modelId="{8F4CE1D4-194A-4E9D-840A-CA31496A6294}">
      <dsp:nvSpPr>
        <dsp:cNvPr id="0" name=""/>
        <dsp:cNvSpPr/>
      </dsp:nvSpPr>
      <dsp:spPr>
        <a:xfrm>
          <a:off x="124807" y="1943"/>
          <a:ext cx="595340" cy="5953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F58D4-ABB3-4689-B63D-CDF6AA937175}">
      <dsp:nvSpPr>
        <dsp:cNvPr id="0" name=""/>
        <dsp:cNvSpPr/>
      </dsp:nvSpPr>
      <dsp:spPr>
        <a:xfrm rot="10800000">
          <a:off x="618355" y="772479"/>
          <a:ext cx="7652007" cy="5953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528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Comic Sans MS" pitchFamily="66" charset="0"/>
            </a:rPr>
            <a:t>Пользовались ли Вы данной антивирусной программой? Поделитесь впечатлениями.</a:t>
          </a:r>
          <a:endParaRPr lang="ru-RU" sz="1600" b="1" kern="1200" dirty="0">
            <a:solidFill>
              <a:srgbClr val="000000"/>
            </a:solidFill>
            <a:latin typeface="Comic Sans MS" pitchFamily="66" charset="0"/>
          </a:endParaRPr>
        </a:p>
      </dsp:txBody>
      <dsp:txXfrm rot="10800000">
        <a:off x="618355" y="772479"/>
        <a:ext cx="7652007" cy="595340"/>
      </dsp:txXfrm>
    </dsp:sp>
    <dsp:sp modelId="{133CBA7B-11D8-48D6-B86E-BDEBE13A316C}">
      <dsp:nvSpPr>
        <dsp:cNvPr id="0" name=""/>
        <dsp:cNvSpPr/>
      </dsp:nvSpPr>
      <dsp:spPr>
        <a:xfrm>
          <a:off x="124807" y="774997"/>
          <a:ext cx="595340" cy="59534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FF848-AE57-4157-BCD8-62C57D573095}">
      <dsp:nvSpPr>
        <dsp:cNvPr id="0" name=""/>
        <dsp:cNvSpPr/>
      </dsp:nvSpPr>
      <dsp:spPr>
        <a:xfrm rot="10800000">
          <a:off x="618355" y="1545532"/>
          <a:ext cx="7652007" cy="5953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528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Comic Sans MS" pitchFamily="66" charset="0"/>
            </a:rPr>
            <a:t>Каковы ее преимущества перед другими антивирусными программами?</a:t>
          </a:r>
          <a:endParaRPr lang="ru-RU" sz="1600" b="1" kern="1200" dirty="0">
            <a:solidFill>
              <a:srgbClr val="000000"/>
            </a:solidFill>
            <a:latin typeface="Comic Sans MS" pitchFamily="66" charset="0"/>
          </a:endParaRPr>
        </a:p>
      </dsp:txBody>
      <dsp:txXfrm rot="10800000">
        <a:off x="618355" y="1545532"/>
        <a:ext cx="7652007" cy="595340"/>
      </dsp:txXfrm>
    </dsp:sp>
    <dsp:sp modelId="{BBC99090-AD7E-401D-80C0-74B85A5EDD3F}">
      <dsp:nvSpPr>
        <dsp:cNvPr id="0" name=""/>
        <dsp:cNvSpPr/>
      </dsp:nvSpPr>
      <dsp:spPr>
        <a:xfrm>
          <a:off x="124807" y="1548051"/>
          <a:ext cx="595340" cy="59534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3D8E7-951B-4373-8D66-71E065BE84DA}">
      <dsp:nvSpPr>
        <dsp:cNvPr id="0" name=""/>
        <dsp:cNvSpPr/>
      </dsp:nvSpPr>
      <dsp:spPr>
        <a:xfrm rot="10800000">
          <a:off x="618355" y="2318586"/>
          <a:ext cx="7652007" cy="5953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528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Comic Sans MS" pitchFamily="66" charset="0"/>
            </a:rPr>
            <a:t>В чем, на Ваш взгляд, ее недостатки?</a:t>
          </a:r>
          <a:endParaRPr lang="ru-RU" sz="1600" b="1" kern="1200" dirty="0">
            <a:solidFill>
              <a:srgbClr val="000000"/>
            </a:solidFill>
            <a:latin typeface="Comic Sans MS" pitchFamily="66" charset="0"/>
          </a:endParaRPr>
        </a:p>
      </dsp:txBody>
      <dsp:txXfrm rot="10800000">
        <a:off x="618355" y="2318586"/>
        <a:ext cx="7652007" cy="595340"/>
      </dsp:txXfrm>
    </dsp:sp>
    <dsp:sp modelId="{FD5503A9-2F94-4567-9E82-0ACACA9FDBDD}">
      <dsp:nvSpPr>
        <dsp:cNvPr id="0" name=""/>
        <dsp:cNvSpPr/>
      </dsp:nvSpPr>
      <dsp:spPr>
        <a:xfrm>
          <a:off x="124807" y="2321104"/>
          <a:ext cx="595340" cy="59534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56A5B-F1EC-431A-9F9A-56200045BE5C}">
      <dsp:nvSpPr>
        <dsp:cNvPr id="0" name=""/>
        <dsp:cNvSpPr/>
      </dsp:nvSpPr>
      <dsp:spPr>
        <a:xfrm rot="10800000">
          <a:off x="618355" y="3091640"/>
          <a:ext cx="7652007" cy="5953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528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Comic Sans MS" pitchFamily="66" charset="0"/>
            </a:rPr>
            <a:t>Какие у Вас имеются альтернативы? Чтобы бы Вы добавили в функционал программы?</a:t>
          </a:r>
          <a:endParaRPr lang="ru-RU" sz="1600" b="1" kern="1200" dirty="0">
            <a:solidFill>
              <a:srgbClr val="000000"/>
            </a:solidFill>
            <a:latin typeface="Comic Sans MS" pitchFamily="66" charset="0"/>
          </a:endParaRPr>
        </a:p>
      </dsp:txBody>
      <dsp:txXfrm rot="10800000">
        <a:off x="618355" y="3091640"/>
        <a:ext cx="7652007" cy="595340"/>
      </dsp:txXfrm>
    </dsp:sp>
    <dsp:sp modelId="{7CC90849-7450-4A37-BCDB-16A5B02CD124}">
      <dsp:nvSpPr>
        <dsp:cNvPr id="0" name=""/>
        <dsp:cNvSpPr/>
      </dsp:nvSpPr>
      <dsp:spPr>
        <a:xfrm>
          <a:off x="124807" y="3094158"/>
          <a:ext cx="595340" cy="59534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F08E0-9C2B-4F0D-9FCC-6B81AAE85E47}">
      <dsp:nvSpPr>
        <dsp:cNvPr id="0" name=""/>
        <dsp:cNvSpPr/>
      </dsp:nvSpPr>
      <dsp:spPr>
        <a:xfrm rot="10800000">
          <a:off x="618355" y="3820239"/>
          <a:ext cx="7652007" cy="5953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528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Comic Sans MS" pitchFamily="66" charset="0"/>
            </a:rPr>
            <a:t>Порекомендовали бы Вы рассматриваемый антивирус одноклассникам?</a:t>
          </a:r>
          <a:endParaRPr lang="ru-RU" sz="1600" b="1" kern="1200" dirty="0">
            <a:solidFill>
              <a:srgbClr val="000000"/>
            </a:solidFill>
            <a:latin typeface="Comic Sans MS" pitchFamily="66" charset="0"/>
          </a:endParaRPr>
        </a:p>
      </dsp:txBody>
      <dsp:txXfrm rot="10800000">
        <a:off x="618355" y="3820239"/>
        <a:ext cx="7652007" cy="595340"/>
      </dsp:txXfrm>
    </dsp:sp>
    <dsp:sp modelId="{04677281-4589-4709-A4DC-A21389E65514}">
      <dsp:nvSpPr>
        <dsp:cNvPr id="0" name=""/>
        <dsp:cNvSpPr/>
      </dsp:nvSpPr>
      <dsp:spPr>
        <a:xfrm>
          <a:off x="124807" y="3867212"/>
          <a:ext cx="595340" cy="595340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Добрый день уважаемые слушатели, члены жюри, докладчики.  Я,  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Законова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Ольга, студентка 4-го курса факультета математики, физики и информатики Самарского государственного социально-педагогического университета, представляю вашему вниманию доклад на тему: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СОЦИАЛЬНЫЕ СЕТИ КАК СРЕДСТВО ФОРМИРОВАНИЯ КОММУНИКАТИВНЫХ УУД ОБУЧАЮЩИХСЯ НА УРОКАХ ИНФОРМАТИКИ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4388250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436340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515066"/>
            <a:ext cx="7136667" cy="203194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5063401"/>
            <a:ext cx="7136667" cy="203194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2335685"/>
            <a:ext cx="7136700" cy="136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400"/>
            </a:lvl1pPr>
            <a:lvl2pPr lvl="1" algn="ctr" rtl="0">
              <a:spcBef>
                <a:spcPts val="0"/>
              </a:spcBef>
              <a:buSzPct val="100000"/>
              <a:defRPr sz="5400"/>
            </a:lvl2pPr>
            <a:lvl3pPr lvl="2" algn="ctr" rtl="0">
              <a:spcBef>
                <a:spcPts val="0"/>
              </a:spcBef>
              <a:buSzPct val="100000"/>
              <a:defRPr sz="5400"/>
            </a:lvl3pPr>
            <a:lvl4pPr lvl="3" algn="ctr" rtl="0">
              <a:spcBef>
                <a:spcPts val="0"/>
              </a:spcBef>
              <a:buSzPct val="100000"/>
              <a:defRPr sz="5400"/>
            </a:lvl4pPr>
            <a:lvl5pPr lvl="4" algn="ctr" rtl="0">
              <a:spcBef>
                <a:spcPts val="0"/>
              </a:spcBef>
              <a:buSzPct val="100000"/>
              <a:defRPr sz="5400"/>
            </a:lvl5pPr>
            <a:lvl6pPr lvl="5" algn="ctr" rtl="0">
              <a:spcBef>
                <a:spcPts val="0"/>
              </a:spcBef>
              <a:buSzPct val="100000"/>
              <a:defRPr sz="5400"/>
            </a:lvl6pPr>
            <a:lvl7pPr lvl="6" algn="ctr" rtl="0">
              <a:spcBef>
                <a:spcPts val="0"/>
              </a:spcBef>
              <a:buSzPct val="100000"/>
              <a:defRPr sz="5400"/>
            </a:lvl7pPr>
            <a:lvl8pPr lvl="7" algn="ctr" rtl="0">
              <a:spcBef>
                <a:spcPts val="0"/>
              </a:spcBef>
              <a:buSzPct val="100000"/>
              <a:defRPr sz="5400"/>
            </a:lvl8pPr>
            <a:lvl9pPr lvl="8" algn="ctr" rtl="0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3800052"/>
            <a:ext cx="48705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pPr lvl="0" rtl="0"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739800"/>
            <a:ext cx="8520600" cy="2051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3994200"/>
            <a:ext cx="8520600" cy="14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pPr lvl="0" rtl="0"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pPr lvl="0" rtl="0"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Palatino Linotype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3429200"/>
            <a:ext cx="9144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1086400"/>
            <a:ext cx="8571300" cy="1256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ru-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pPr lvl="0" rtl="0"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688233"/>
            <a:ext cx="3999900" cy="4403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688233"/>
            <a:ext cx="3999900" cy="4403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pPr lvl="0" rtl="0"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pPr lvl="0" rtl="0"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pPr lvl="0" rtl="0"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36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pPr lvl="0" rtl="0"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386233"/>
            <a:ext cx="4045200" cy="2234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36358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ru-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5640966"/>
            <a:ext cx="5998800" cy="798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pPr lvl="0" rtl="0"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ru-RU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ru-RU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685800" y="2132856"/>
            <a:ext cx="7772400" cy="1440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СОЦИАЛЬНЫЕ </a:t>
            </a:r>
            <a:r>
              <a:rPr lang="ru-RU" sz="2400" dirty="0" smtClean="0">
                <a:latin typeface="Comic Sans MS" pitchFamily="66" charset="0"/>
              </a:rPr>
              <a:t>СЕТИ КАК СРЕДСТВО ФОРМИРОВАНИЯ КОММУНИКАТИВНЫХ УУД ОБУЧАЮЩИХСЯ НА УРОКАХ </a:t>
            </a:r>
            <a:r>
              <a:rPr lang="ru-RU" sz="2400" dirty="0" smtClean="0">
                <a:latin typeface="Comic Sans MS" pitchFamily="66" charset="0"/>
              </a:rPr>
              <a:t>ИНФОРМАТИКИ</a:t>
            </a:r>
            <a:endParaRPr lang="ru-RU" sz="2400" dirty="0">
              <a:latin typeface="Comic Sans MS" pitchFamily="66" charset="0"/>
              <a:ea typeface="Comic Sans MS"/>
              <a:cs typeface="Comic Sans MS"/>
              <a:sym typeface="Trebuchet MS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1979712" y="4077072"/>
            <a:ext cx="5112568" cy="136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ru-RU" sz="16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Trebuchet MS"/>
              </a:rPr>
              <a:t>О.Г</a:t>
            </a:r>
            <a:r>
              <a:rPr lang="ru-RU" sz="16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Trebuchet MS"/>
              </a:rPr>
              <a:t>. </a:t>
            </a:r>
            <a:r>
              <a:rPr lang="ru-RU" sz="1600" b="1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Trebuchet MS"/>
              </a:rPr>
              <a:t>Законова</a:t>
            </a:r>
            <a:r>
              <a:rPr lang="ru-RU" sz="16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Trebuchet MS"/>
              </a:rPr>
              <a:t>, студентка </a:t>
            </a:r>
            <a:r>
              <a:rPr lang="en-US" sz="16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sz="16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Trebuchet MS"/>
              </a:rPr>
              <a:t>V</a:t>
            </a:r>
            <a:r>
              <a:rPr lang="en-US" sz="16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курса ФМФИ </a:t>
            </a:r>
          </a:p>
          <a:p>
            <a:pPr lvl="0"/>
            <a:r>
              <a:rPr lang="ru-RU" sz="16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ФГБОУ ВО «Самарский государственный социально-педагогический университет»</a:t>
            </a:r>
            <a:r>
              <a:rPr lang="ru" sz="16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72951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Comic Sans MS"/>
                <a:ea typeface="Comic Sans MS"/>
                <a:cs typeface="Comic Sans MS"/>
                <a:sym typeface="Comic Sans MS"/>
              </a:rPr>
              <a:t>«ИНФО-СТРАТЕГИЯ </a:t>
            </a:r>
            <a:r>
              <a:rPr lang="ru-RU" sz="1800" b="1" dirty="0" smtClean="0">
                <a:latin typeface="Comic Sans MS"/>
                <a:ea typeface="Comic Sans MS"/>
                <a:cs typeface="Comic Sans MS"/>
                <a:sym typeface="Comic Sans MS"/>
              </a:rPr>
              <a:t>2017: </a:t>
            </a:r>
            <a:r>
              <a:rPr lang="ru-RU" sz="1800" b="1" dirty="0" smtClean="0">
                <a:latin typeface="Comic Sans MS"/>
                <a:ea typeface="Comic Sans MS"/>
                <a:cs typeface="Comic Sans MS"/>
                <a:sym typeface="Comic Sans MS"/>
              </a:rPr>
              <a:t>Общество. Государство. Образование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0072" y="260648"/>
            <a:ext cx="3613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1"/>
                </a:solidFill>
                <a:latin typeface="Comic Sans MS" pitchFamily="66" charset="0"/>
                <a:ea typeface="Trebuchet MS"/>
                <a:cs typeface="Trebuchet MS"/>
                <a:sym typeface="Trebuchet MS"/>
              </a:rPr>
              <a:t>Задание для обучающихся</a:t>
            </a:r>
            <a:endParaRPr lang="ru-RU" sz="2000" b="1" dirty="0">
              <a:solidFill>
                <a:schemeClr val="accent1"/>
              </a:solidFill>
              <a:latin typeface="Comic Sans MS" pitchFamily="66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878910"/>
            <a:ext cx="8640960" cy="46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800" dirty="0" smtClean="0">
                <a:latin typeface="Comic Sans MS" pitchFamily="66" charset="0"/>
                <a:ea typeface="Trebuchet MS"/>
                <a:cs typeface="Trebuchet MS"/>
                <a:sym typeface="Trebuchet MS"/>
              </a:rPr>
              <a:t>Комментарии </a:t>
            </a:r>
            <a:r>
              <a:rPr lang="ru-RU" sz="1800" dirty="0" smtClean="0">
                <a:latin typeface="Comic Sans MS" pitchFamily="66" charset="0"/>
                <a:ea typeface="Trebuchet MS"/>
                <a:cs typeface="Trebuchet MS"/>
                <a:sym typeface="Trebuchet MS"/>
              </a:rPr>
              <a:t>к записям строятся с соблюдением следующего </a:t>
            </a:r>
            <a:r>
              <a:rPr lang="ru-RU" sz="1800" dirty="0" smtClean="0">
                <a:latin typeface="Comic Sans MS" pitchFamily="66" charset="0"/>
                <a:ea typeface="Trebuchet MS"/>
                <a:cs typeface="Trebuchet MS"/>
                <a:sym typeface="Trebuchet MS"/>
              </a:rPr>
              <a:t>принципа:</a:t>
            </a:r>
            <a:endParaRPr lang="ru-RU" sz="1800" dirty="0" smtClean="0">
              <a:latin typeface="Comic Sans MS" pitchFamily="66" charset="0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187624" y="1556792"/>
          <a:ext cx="75124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0072" y="260648"/>
            <a:ext cx="3613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1"/>
                </a:solidFill>
                <a:latin typeface="Comic Sans MS" pitchFamily="66" charset="0"/>
                <a:ea typeface="Trebuchet MS"/>
                <a:cs typeface="Trebuchet MS"/>
                <a:sym typeface="Trebuchet MS"/>
              </a:rPr>
              <a:t>Задание для обучающихся</a:t>
            </a:r>
            <a:endParaRPr lang="ru-RU" sz="2000" b="1" dirty="0">
              <a:solidFill>
                <a:schemeClr val="accent1"/>
              </a:solidFill>
              <a:latin typeface="Comic Sans MS" pitchFamily="66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855925"/>
            <a:ext cx="864096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800" dirty="0" smtClean="0">
                <a:latin typeface="Comic Sans MS" pitchFamily="66" charset="0"/>
                <a:ea typeface="Trebuchet MS"/>
                <a:cs typeface="Trebuchet MS"/>
                <a:sym typeface="Trebuchet MS"/>
              </a:rPr>
              <a:t>Обучающиеся создают </a:t>
            </a:r>
            <a:r>
              <a:rPr lang="ru-RU" sz="1800" dirty="0" smtClean="0">
                <a:latin typeface="Comic Sans MS" pitchFamily="66" charset="0"/>
                <a:ea typeface="Trebuchet MS"/>
                <a:cs typeface="Trebuchet MS"/>
                <a:sym typeface="Trebuchet MS"/>
              </a:rPr>
              <a:t>познавательный </a:t>
            </a:r>
            <a:r>
              <a:rPr lang="ru-RU" sz="1800" dirty="0" smtClean="0">
                <a:latin typeface="Comic Sans MS" pitchFamily="66" charset="0"/>
                <a:ea typeface="Trebuchet MS"/>
                <a:cs typeface="Trebuchet MS"/>
                <a:sym typeface="Trebuchet MS"/>
              </a:rPr>
              <a:t>пост, </a:t>
            </a:r>
            <a:r>
              <a:rPr lang="ru-RU" sz="1800" dirty="0" smtClean="0">
                <a:latin typeface="Comic Sans MS" pitchFamily="66" charset="0"/>
                <a:ea typeface="Trebuchet MS"/>
                <a:cs typeface="Trebuchet MS"/>
                <a:sym typeface="Trebuchet MS"/>
              </a:rPr>
              <a:t>используя метод «6 шляп</a:t>
            </a:r>
            <a:r>
              <a:rPr lang="ru-RU" sz="1800" dirty="0" smtClean="0">
                <a:latin typeface="Comic Sans MS" pitchFamily="66" charset="0"/>
                <a:ea typeface="Trebuchet MS"/>
                <a:cs typeface="Trebuchet MS"/>
                <a:sym typeface="Trebuchet MS"/>
              </a:rPr>
              <a:t>»:</a:t>
            </a:r>
            <a:endParaRPr lang="ru-RU" sz="1800" dirty="0" smtClean="0">
              <a:latin typeface="Comic Sans MS" pitchFamily="66" charset="0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67544" y="1556792"/>
          <a:ext cx="84249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86725" y="224450"/>
            <a:ext cx="4265400" cy="943200"/>
          </a:xfrm>
          <a:prstGeom prst="rect">
            <a:avLst/>
          </a:prstGeom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3000" b="1" dirty="0" smtClean="0">
                <a:latin typeface="Comic Sans MS" pitchFamily="66" charset="0"/>
                <a:ea typeface="Trebuchet MS"/>
                <a:cs typeface="Trebuchet MS"/>
                <a:sym typeface="Trebuchet MS"/>
              </a:rPr>
              <a:t>Задание №</a:t>
            </a:r>
            <a:r>
              <a:rPr lang="ru-RU" sz="3000" b="1" dirty="0">
                <a:latin typeface="Comic Sans MS" pitchFamily="66" charset="0"/>
                <a:ea typeface="Trebuchet MS"/>
                <a:cs typeface="Trebuchet MS"/>
                <a:sym typeface="Trebuchet MS"/>
              </a:rPr>
              <a:t>2</a:t>
            </a:r>
          </a:p>
        </p:txBody>
      </p:sp>
      <p:cxnSp>
        <p:nvCxnSpPr>
          <p:cNvPr id="171" name="Shape 171"/>
          <p:cNvCxnSpPr/>
          <p:nvPr/>
        </p:nvCxnSpPr>
        <p:spPr>
          <a:xfrm flipH="1">
            <a:off x="2077650" y="1320050"/>
            <a:ext cx="1500" cy="12537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72" name="Shape 172"/>
          <p:cNvCxnSpPr/>
          <p:nvPr/>
        </p:nvCxnSpPr>
        <p:spPr>
          <a:xfrm>
            <a:off x="3085300" y="3772550"/>
            <a:ext cx="1585800" cy="237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lg" len="lg"/>
            <a:tailEnd type="stealth" w="lg" len="lg"/>
          </a:ln>
        </p:spPr>
      </p:cxnSp>
      <p:pic>
        <p:nvPicPr>
          <p:cNvPr id="173" name="Shape 173" descr="570174377_1280x1280.jpg"/>
          <p:cNvPicPr preferRelativeResize="0"/>
          <p:nvPr/>
        </p:nvPicPr>
        <p:blipFill rotWithShape="1">
          <a:blip r:embed="rId3">
            <a:alphaModFix/>
          </a:blip>
          <a:srcRect l="21374" t="21417" r="19401" b="21406"/>
          <a:stretch/>
        </p:blipFill>
        <p:spPr>
          <a:xfrm>
            <a:off x="986749" y="2702602"/>
            <a:ext cx="2224409" cy="214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 descr="IMG_2150.PNG"/>
          <p:cNvPicPr preferRelativeResize="0"/>
          <p:nvPr/>
        </p:nvPicPr>
        <p:blipFill rotWithShape="1">
          <a:blip r:embed="rId4">
            <a:alphaModFix/>
          </a:blip>
          <a:srcRect t="2647"/>
          <a:stretch/>
        </p:blipFill>
        <p:spPr>
          <a:xfrm>
            <a:off x="4889600" y="224449"/>
            <a:ext cx="3706641" cy="64091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28050" y="496275"/>
            <a:ext cx="4327500" cy="943200"/>
          </a:xfrm>
          <a:prstGeom prst="rect">
            <a:avLst/>
          </a:prstGeom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3000" b="1" dirty="0" smtClean="0">
                <a:latin typeface="Comic Sans MS" pitchFamily="66" charset="0"/>
                <a:ea typeface="Trebuchet MS"/>
                <a:cs typeface="Trebuchet MS"/>
                <a:sym typeface="Trebuchet MS"/>
              </a:rPr>
              <a:t>Задание №</a:t>
            </a:r>
            <a:r>
              <a:rPr lang="ru-RU" sz="3000" b="1" dirty="0">
                <a:latin typeface="Comic Sans MS" pitchFamily="66" charset="0"/>
                <a:ea typeface="Trebuchet MS"/>
                <a:cs typeface="Trebuchet MS"/>
                <a:sym typeface="Trebuchet MS"/>
              </a:rPr>
              <a:t>3</a:t>
            </a:r>
          </a:p>
        </p:txBody>
      </p:sp>
      <p:cxnSp>
        <p:nvCxnSpPr>
          <p:cNvPr id="186" name="Shape 186"/>
          <p:cNvCxnSpPr>
            <a:endCxn id="187" idx="0"/>
          </p:cNvCxnSpPr>
          <p:nvPr/>
        </p:nvCxnSpPr>
        <p:spPr>
          <a:xfrm>
            <a:off x="2273504" y="1724025"/>
            <a:ext cx="12900" cy="12393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88" name="Shape 188"/>
          <p:cNvCxnSpPr>
            <a:stCxn id="187" idx="3"/>
          </p:cNvCxnSpPr>
          <p:nvPr/>
        </p:nvCxnSpPr>
        <p:spPr>
          <a:xfrm>
            <a:off x="4355671" y="3428999"/>
            <a:ext cx="909000" cy="39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lg" len="lg"/>
            <a:tailEnd type="stealth" w="lg" len="lg"/>
          </a:ln>
        </p:spPr>
      </p:cxnSp>
      <p:pic>
        <p:nvPicPr>
          <p:cNvPr id="187" name="Shape 187" descr="-1qHic88YyUU5hup4XECiBtkiG86qy89wb6FR_jQRKAYZg4xUAwp3aG2aNlPALq0zxAiOJd50JqAFcA8eWyjuSWYTLAlp6VMV0tNbEjQ8MQPrzC_BJ7lSE8=s0-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136" y="2963325"/>
            <a:ext cx="4138535" cy="93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 descr="IMG_2261.PNG"/>
          <p:cNvPicPr preferRelativeResize="0"/>
          <p:nvPr/>
        </p:nvPicPr>
        <p:blipFill rotWithShape="1">
          <a:blip r:embed="rId4">
            <a:alphaModFix/>
          </a:blip>
          <a:srcRect t="2600"/>
          <a:stretch/>
        </p:blipFill>
        <p:spPr>
          <a:xfrm>
            <a:off x="5264575" y="255875"/>
            <a:ext cx="3670599" cy="634625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869550" y="353625"/>
            <a:ext cx="7404900" cy="1015500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ru-RU" sz="3000" b="1" dirty="0" smtClean="0">
                <a:solidFill>
                  <a:schemeClr val="accent1"/>
                </a:solidFill>
                <a:latin typeface="Comic Sans MS" pitchFamily="66" charset="0"/>
                <a:ea typeface="Trebuchet MS"/>
                <a:cs typeface="Trebuchet MS"/>
                <a:sym typeface="Trebuchet MS"/>
              </a:rPr>
              <a:t>Преимущества использования социальных сетей в образовании</a:t>
            </a:r>
            <a:endParaRPr lang="ru-RU" sz="3000" b="1" dirty="0">
              <a:solidFill>
                <a:schemeClr val="accent1"/>
              </a:solidFill>
              <a:latin typeface="Comic Sans MS" pitchFamily="66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296825" y="1519108"/>
            <a:ext cx="8467200" cy="3926116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1000"/>
              </a:spcBef>
              <a:buSzPct val="100000"/>
              <a:buFont typeface="Trebuchet MS"/>
              <a:buChar char="●"/>
            </a:pPr>
            <a:r>
              <a:rPr lang="ru-RU" sz="1800" dirty="0">
                <a:latin typeface="Comic Sans MS" pitchFamily="66" charset="0"/>
                <a:ea typeface="Trebuchet MS"/>
                <a:cs typeface="Trebuchet MS"/>
                <a:sym typeface="Trebuchet MS"/>
              </a:rPr>
              <a:t>непрерывный допуск к </a:t>
            </a:r>
            <a:r>
              <a:rPr lang="ru-RU" sz="1800" dirty="0" err="1">
                <a:latin typeface="Comic Sans MS" pitchFamily="66" charset="0"/>
                <a:ea typeface="Trebuchet MS"/>
                <a:cs typeface="Trebuchet MS"/>
                <a:sym typeface="Trebuchet MS"/>
              </a:rPr>
              <a:t>контенту</a:t>
            </a:r>
            <a:r>
              <a:rPr lang="ru-RU" sz="1800" dirty="0">
                <a:latin typeface="Comic Sans MS" pitchFamily="66" charset="0"/>
                <a:ea typeface="Trebuchet MS"/>
                <a:cs typeface="Trebuchet MS"/>
                <a:sym typeface="Trebuchet MS"/>
              </a:rPr>
              <a:t> в режиме </a:t>
            </a:r>
            <a:r>
              <a:rPr lang="ru-RU" sz="1800" dirty="0" err="1">
                <a:latin typeface="Comic Sans MS" pitchFamily="66" charset="0"/>
                <a:ea typeface="Trebuchet MS"/>
                <a:cs typeface="Trebuchet MS"/>
                <a:sym typeface="Trebuchet MS"/>
              </a:rPr>
              <a:t>on-line</a:t>
            </a:r>
            <a:r>
              <a:rPr lang="ru-RU" sz="1800" dirty="0">
                <a:latin typeface="Comic Sans MS" pitchFamily="66" charset="0"/>
                <a:ea typeface="Trebuchet MS"/>
                <a:cs typeface="Trebuchet MS"/>
                <a:sym typeface="Trebuchet MS"/>
              </a:rPr>
              <a:t>;</a:t>
            </a:r>
          </a:p>
          <a:p>
            <a:pPr marL="457200" lvl="0" indent="-342900" rtl="0">
              <a:spcBef>
                <a:spcPts val="1000"/>
              </a:spcBef>
              <a:buSzPct val="100000"/>
              <a:buFont typeface="Trebuchet MS"/>
              <a:buChar char="●"/>
            </a:pPr>
            <a:r>
              <a:rPr lang="ru-RU" sz="1800" dirty="0">
                <a:latin typeface="Comic Sans MS" pitchFamily="66" charset="0"/>
                <a:ea typeface="Trebuchet MS"/>
                <a:cs typeface="Trebuchet MS"/>
                <a:sym typeface="Trebuchet MS"/>
              </a:rPr>
              <a:t>принцип «разговора, диалога» и межкультурной коммуникации;</a:t>
            </a:r>
          </a:p>
          <a:p>
            <a:pPr marL="457200" lvl="0" indent="-342900" rtl="0">
              <a:spcBef>
                <a:spcPts val="1000"/>
              </a:spcBef>
              <a:buSzPct val="100000"/>
              <a:buFont typeface="Trebuchet MS"/>
              <a:buChar char="●"/>
            </a:pPr>
            <a:r>
              <a:rPr lang="ru-RU" sz="1800" dirty="0">
                <a:latin typeface="Comic Sans MS" pitchFamily="66" charset="0"/>
                <a:ea typeface="Trebuchet MS"/>
                <a:cs typeface="Trebuchet MS"/>
                <a:sym typeface="Trebuchet MS"/>
              </a:rPr>
              <a:t>техническая легкость, доступность данных и возможность </a:t>
            </a:r>
            <a:r>
              <a:rPr lang="ru-RU" sz="1800" dirty="0" err="1">
                <a:latin typeface="Comic Sans MS" pitchFamily="66" charset="0"/>
                <a:ea typeface="Trebuchet MS"/>
                <a:cs typeface="Trebuchet MS"/>
                <a:sym typeface="Trebuchet MS"/>
              </a:rPr>
              <a:t>лимитирования</a:t>
            </a:r>
            <a:r>
              <a:rPr lang="ru-RU" sz="1800" dirty="0">
                <a:latin typeface="Comic Sans MS" pitchFamily="66" charset="0"/>
                <a:ea typeface="Trebuchet MS"/>
                <a:cs typeface="Trebuchet MS"/>
                <a:sym typeface="Trebuchet MS"/>
              </a:rPr>
              <a:t> допуска к </a:t>
            </a:r>
            <a:r>
              <a:rPr lang="ru-RU" sz="1800" dirty="0" smtClean="0">
                <a:latin typeface="Comic Sans MS" pitchFamily="66" charset="0"/>
                <a:ea typeface="Trebuchet MS"/>
                <a:cs typeface="Trebuchet MS"/>
                <a:sym typeface="Trebuchet MS"/>
              </a:rPr>
              <a:t>ним;</a:t>
            </a:r>
            <a:endParaRPr lang="ru-RU" sz="1800" dirty="0">
              <a:latin typeface="Comic Sans MS" pitchFamily="66" charset="0"/>
              <a:ea typeface="Trebuchet MS"/>
              <a:cs typeface="Trebuchet MS"/>
              <a:sym typeface="Trebuchet MS"/>
            </a:endParaRPr>
          </a:p>
          <a:p>
            <a:pPr marL="457200" lvl="0" indent="-342900" rtl="0">
              <a:spcBef>
                <a:spcPts val="1000"/>
              </a:spcBef>
              <a:buSzPct val="100000"/>
              <a:buFont typeface="Trebuchet MS"/>
              <a:buChar char="●"/>
            </a:pPr>
            <a:r>
              <a:rPr lang="ru-RU" sz="1800" dirty="0" smtClean="0">
                <a:latin typeface="Comic Sans MS" pitchFamily="66" charset="0"/>
                <a:ea typeface="Trebuchet MS"/>
                <a:cs typeface="Trebuchet MS"/>
                <a:sym typeface="Trebuchet MS"/>
              </a:rPr>
              <a:t>соединение </a:t>
            </a:r>
            <a:r>
              <a:rPr lang="ru-RU" sz="1800" dirty="0">
                <a:latin typeface="Comic Sans MS" pitchFamily="66" charset="0"/>
                <a:ea typeface="Trebuchet MS"/>
                <a:cs typeface="Trebuchet MS"/>
                <a:sym typeface="Trebuchet MS"/>
              </a:rPr>
              <a:t>по интересам, открытость, </a:t>
            </a:r>
            <a:r>
              <a:rPr lang="ru-RU" sz="1800" dirty="0" smtClean="0">
                <a:latin typeface="Comic Sans MS" pitchFamily="66" charset="0"/>
                <a:ea typeface="Trebuchet MS"/>
                <a:cs typeface="Trebuchet MS"/>
                <a:sym typeface="Trebuchet MS"/>
              </a:rPr>
              <a:t>возможность применения </a:t>
            </a:r>
            <a:r>
              <a:rPr lang="ru-RU" sz="1800" dirty="0">
                <a:latin typeface="Comic Sans MS" pitchFamily="66" charset="0"/>
                <a:ea typeface="Trebuchet MS"/>
                <a:cs typeface="Trebuchet MS"/>
                <a:sym typeface="Trebuchet MS"/>
              </a:rPr>
              <a:t>социальных сетей как каталога Интернет-ресурсов;</a:t>
            </a:r>
          </a:p>
          <a:p>
            <a:pPr marL="457200" lvl="0" indent="-342900" rtl="0">
              <a:spcBef>
                <a:spcPts val="1000"/>
              </a:spcBef>
              <a:buSzPct val="100000"/>
              <a:buFont typeface="Trebuchet MS"/>
              <a:buChar char="●"/>
            </a:pPr>
            <a:r>
              <a:rPr lang="ru-RU" sz="1800" dirty="0">
                <a:latin typeface="Comic Sans MS" pitchFamily="66" charset="0"/>
                <a:ea typeface="Trebuchet MS"/>
                <a:cs typeface="Trebuchet MS"/>
                <a:sym typeface="Trebuchet MS"/>
              </a:rPr>
              <a:t>продуктивность (итогом деятельности является какой-либо продукт: сообщение, комментарий, </a:t>
            </a:r>
            <a:r>
              <a:rPr lang="ru-RU" sz="1800" dirty="0" err="1" smtClean="0">
                <a:latin typeface="Comic Sans MS" pitchFamily="66" charset="0"/>
                <a:ea typeface="Trebuchet MS"/>
                <a:cs typeface="Trebuchet MS"/>
                <a:sym typeface="Trebuchet MS"/>
              </a:rPr>
              <a:t>перепост</a:t>
            </a:r>
            <a:r>
              <a:rPr lang="ru-RU" sz="1800" dirty="0" smtClean="0">
                <a:latin typeface="Comic Sans MS" pitchFamily="66" charset="0"/>
                <a:ea typeface="Trebuchet MS"/>
                <a:cs typeface="Trebuchet MS"/>
                <a:sym typeface="Trebuchet MS"/>
              </a:rPr>
              <a:t> и т.п.);</a:t>
            </a:r>
            <a:endParaRPr lang="ru-RU" sz="1800" dirty="0">
              <a:latin typeface="Comic Sans MS" pitchFamily="66" charset="0"/>
              <a:ea typeface="Trebuchet MS"/>
              <a:cs typeface="Trebuchet MS"/>
              <a:sym typeface="Trebuchet MS"/>
            </a:endParaRPr>
          </a:p>
          <a:p>
            <a:pPr marL="457200" lvl="0" indent="-342900" rtl="0">
              <a:spcBef>
                <a:spcPts val="1000"/>
              </a:spcBef>
              <a:buSzPct val="100000"/>
              <a:buFont typeface="Trebuchet MS"/>
              <a:buChar char="●"/>
            </a:pPr>
            <a:r>
              <a:rPr lang="ru-RU" sz="1800" dirty="0">
                <a:latin typeface="Comic Sans MS" pitchFamily="66" charset="0"/>
                <a:ea typeface="Trebuchet MS"/>
                <a:cs typeface="Trebuchet MS"/>
                <a:sym typeface="Trebuchet MS"/>
              </a:rPr>
              <a:t>любая деятельность является исключительно добровольной, как на стадии выбора социальных сетей, так и на стадии повседневных действий пользователя. </a:t>
            </a:r>
            <a:br>
              <a:rPr lang="ru-RU" sz="1800" dirty="0">
                <a:latin typeface="Comic Sans MS" pitchFamily="66" charset="0"/>
                <a:ea typeface="Trebuchet MS"/>
                <a:cs typeface="Trebuchet MS"/>
                <a:sym typeface="Trebuchet MS"/>
              </a:rPr>
            </a:br>
            <a:endParaRPr lang="ru-RU" sz="1800" dirty="0">
              <a:latin typeface="Comic Sans MS" pitchFamily="66" charset="0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685800" y="2132856"/>
            <a:ext cx="7772400" cy="1440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СОЦИАЛЬНЫЕ </a:t>
            </a:r>
            <a:r>
              <a:rPr lang="ru-RU" sz="2400" dirty="0" smtClean="0">
                <a:latin typeface="Comic Sans MS" pitchFamily="66" charset="0"/>
              </a:rPr>
              <a:t>СЕТИ КАК СРЕДСТВО ФОРМИРОВАНИЯ КОММУНИКАТИВНЫХ УУД ОБУЧАЮЩИХСЯ НА УРОКАХ </a:t>
            </a:r>
            <a:r>
              <a:rPr lang="ru-RU" sz="2400" dirty="0" smtClean="0">
                <a:latin typeface="Comic Sans MS" pitchFamily="66" charset="0"/>
              </a:rPr>
              <a:t>ИНФОРМАТИКИ</a:t>
            </a:r>
            <a:endParaRPr lang="ru-RU" sz="2400" dirty="0">
              <a:latin typeface="Comic Sans MS" pitchFamily="66" charset="0"/>
              <a:ea typeface="Comic Sans MS"/>
              <a:cs typeface="Comic Sans MS"/>
              <a:sym typeface="Trebuchet MS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1979712" y="4077072"/>
            <a:ext cx="5112568" cy="136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ru-RU" sz="16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Trebuchet MS"/>
              </a:rPr>
              <a:t>О.Г</a:t>
            </a:r>
            <a:r>
              <a:rPr lang="ru-RU" sz="16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Trebuchet MS"/>
              </a:rPr>
              <a:t>. </a:t>
            </a:r>
            <a:r>
              <a:rPr lang="ru-RU" sz="1600" b="1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Trebuchet MS"/>
              </a:rPr>
              <a:t>Законова</a:t>
            </a:r>
            <a:r>
              <a:rPr lang="ru-RU" sz="16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Trebuchet MS"/>
              </a:rPr>
              <a:t>, студентка </a:t>
            </a:r>
            <a:r>
              <a:rPr lang="en-US" sz="16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sz="16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Trebuchet MS"/>
              </a:rPr>
              <a:t>V</a:t>
            </a:r>
            <a:r>
              <a:rPr lang="en-US" sz="16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курса ФМФИ </a:t>
            </a:r>
          </a:p>
          <a:p>
            <a:pPr lvl="0"/>
            <a:r>
              <a:rPr lang="ru-RU" sz="16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ФГБОУ ВО «Самарский государственный социально-педагогический университет»</a:t>
            </a:r>
            <a:r>
              <a:rPr lang="ru" sz="16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72951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Comic Sans MS"/>
                <a:ea typeface="Comic Sans MS"/>
                <a:cs typeface="Comic Sans MS"/>
                <a:sym typeface="Comic Sans MS"/>
              </a:rPr>
              <a:t>«ИНФО-СТРАТЕГИЯ </a:t>
            </a:r>
            <a:r>
              <a:rPr lang="ru-RU" sz="1800" b="1" dirty="0" smtClean="0">
                <a:latin typeface="Comic Sans MS"/>
                <a:ea typeface="Comic Sans MS"/>
                <a:cs typeface="Comic Sans MS"/>
                <a:sym typeface="Comic Sans MS"/>
              </a:rPr>
              <a:t>2017: </a:t>
            </a:r>
            <a:r>
              <a:rPr lang="ru-RU" sz="1800" b="1" dirty="0" smtClean="0">
                <a:latin typeface="Comic Sans MS"/>
                <a:ea typeface="Comic Sans MS"/>
                <a:cs typeface="Comic Sans MS"/>
                <a:sym typeface="Comic Sans MS"/>
              </a:rPr>
              <a:t>Общество. Государство. Образование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156176" y="332656"/>
            <a:ext cx="2517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latin typeface="Comic Sans MS" pitchFamily="66" charset="0"/>
              </a:rPr>
              <a:t>Актуальность</a:t>
            </a:r>
            <a:endParaRPr lang="ru-RU" sz="28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683568" y="1196752"/>
          <a:ext cx="828092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755576" y="2348880"/>
            <a:ext cx="2736304" cy="27363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Comic Sans MS" pitchFamily="66" charset="0"/>
              </a:rPr>
              <a:t>Коммуникативные УУД</a:t>
            </a:r>
            <a:endParaRPr lang="ru-RU" sz="1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" y="0"/>
            <a:ext cx="913882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56176" y="332656"/>
            <a:ext cx="2517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latin typeface="Comic Sans MS" pitchFamily="66" charset="0"/>
              </a:rPr>
              <a:t>Актуальность</a:t>
            </a:r>
            <a:endParaRPr lang="ru-RU" sz="28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http://cs625421.vk.me/v625421625/212c9/UKXxHpsch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740700"/>
            <a:ext cx="6048672" cy="571263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156176" y="169476"/>
            <a:ext cx="2517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latin typeface="Comic Sans MS" pitchFamily="66" charset="0"/>
              </a:rPr>
              <a:t>Актуальность</a:t>
            </a:r>
            <a:endParaRPr lang="ru-RU" sz="28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2228"/>
            <a:ext cx="9144000" cy="54935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56176" y="169476"/>
            <a:ext cx="2517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latin typeface="Comic Sans MS" pitchFamily="66" charset="0"/>
              </a:rPr>
              <a:t>Актуальность</a:t>
            </a:r>
            <a:endParaRPr lang="ru-RU" sz="28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25" y="0"/>
            <a:ext cx="9143998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1890250" y="2765075"/>
            <a:ext cx="1530900" cy="2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1" name="Shape 121"/>
          <p:cNvGrpSpPr/>
          <p:nvPr/>
        </p:nvGrpSpPr>
        <p:grpSpPr>
          <a:xfrm>
            <a:off x="113000" y="2336299"/>
            <a:ext cx="8843999" cy="3717225"/>
            <a:chOff x="113000" y="2336299"/>
            <a:chExt cx="8843999" cy="3717225"/>
          </a:xfrm>
        </p:grpSpPr>
        <p:pic>
          <p:nvPicPr>
            <p:cNvPr id="122" name="Shape 122"/>
            <p:cNvPicPr preferRelativeResize="0"/>
            <p:nvPr/>
          </p:nvPicPr>
          <p:blipFill rotWithShape="1">
            <a:blip r:embed="rId3">
              <a:alphaModFix/>
            </a:blip>
            <a:srcRect b="13134"/>
            <a:stretch/>
          </p:blipFill>
          <p:spPr>
            <a:xfrm>
              <a:off x="113000" y="2336299"/>
              <a:ext cx="8843999" cy="3717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Shape 123" descr="570174377_1280x1280.jpg"/>
            <p:cNvPicPr preferRelativeResize="0"/>
            <p:nvPr/>
          </p:nvPicPr>
          <p:blipFill rotWithShape="1">
            <a:blip r:embed="rId4">
              <a:alphaModFix/>
            </a:blip>
            <a:srcRect l="21374" t="21417" r="19401" b="21406"/>
            <a:stretch/>
          </p:blipFill>
          <p:spPr>
            <a:xfrm>
              <a:off x="4105950" y="2955899"/>
              <a:ext cx="902025" cy="9139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Shape 124"/>
          <p:cNvSpPr txBox="1"/>
          <p:nvPr/>
        </p:nvSpPr>
        <p:spPr>
          <a:xfrm>
            <a:off x="1465712" y="156250"/>
            <a:ext cx="6154800" cy="13434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3000" b="1" dirty="0">
                <a:solidFill>
                  <a:schemeClr val="accent1"/>
                </a:solidFill>
                <a:latin typeface="Comic Sans MS" pitchFamily="66" charset="0"/>
                <a:ea typeface="Trebuchet MS"/>
                <a:cs typeface="Trebuchet MS"/>
                <a:sym typeface="Trebuchet MS"/>
              </a:rPr>
              <a:t>Социальные сети в образовании</a:t>
            </a:r>
          </a:p>
        </p:txBody>
      </p:sp>
      <p:sp>
        <p:nvSpPr>
          <p:cNvPr id="125" name="Shape 125"/>
          <p:cNvSpPr/>
          <p:nvPr/>
        </p:nvSpPr>
        <p:spPr>
          <a:xfrm>
            <a:off x="4204950" y="1499650"/>
            <a:ext cx="734100" cy="1171800"/>
          </a:xfrm>
          <a:prstGeom prst="down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278250" y="281325"/>
            <a:ext cx="4446000" cy="223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3000" b="1" dirty="0">
                <a:solidFill>
                  <a:schemeClr val="accent1"/>
                </a:solidFill>
                <a:latin typeface="Comic Sans MS" pitchFamily="66" charset="0"/>
                <a:ea typeface="Trebuchet MS"/>
                <a:cs typeface="Trebuchet MS"/>
                <a:sym typeface="Trebuchet MS"/>
              </a:rPr>
              <a:t>Коммуникативные УУД: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999" y="1017699"/>
            <a:ext cx="4446000" cy="342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091482">
            <a:off x="4574434" y="4278880"/>
            <a:ext cx="2908029" cy="128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270141">
            <a:off x="4670753" y="4230355"/>
            <a:ext cx="1678241" cy="107428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/>
          <p:nvPr/>
        </p:nvSpPr>
        <p:spPr>
          <a:xfrm>
            <a:off x="278250" y="2519450"/>
            <a:ext cx="4446000" cy="4041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buSzPct val="100000"/>
              <a:buFont typeface="Trebuchet MS"/>
              <a:buChar char="●"/>
            </a:pPr>
            <a:r>
              <a:rPr lang="ru-RU" sz="1800" dirty="0">
                <a:latin typeface="Comic Sans MS" pitchFamily="66" charset="0"/>
                <a:ea typeface="Trebuchet MS"/>
                <a:cs typeface="Trebuchet MS"/>
                <a:sym typeface="Trebuchet MS"/>
              </a:rPr>
              <a:t>социальная компетентность и сознательная ориентацию обучающихся на взгляды других людей;</a:t>
            </a:r>
          </a:p>
          <a:p>
            <a:pPr marL="457200" lvl="0" indent="-342900" algn="just" rtl="0">
              <a:spcBef>
                <a:spcPts val="0"/>
              </a:spcBef>
              <a:buSzPct val="100000"/>
              <a:buFont typeface="Trebuchet MS"/>
              <a:buChar char="●"/>
            </a:pPr>
            <a:r>
              <a:rPr lang="ru-RU" sz="1800" dirty="0">
                <a:latin typeface="Comic Sans MS" pitchFamily="66" charset="0"/>
                <a:ea typeface="Trebuchet MS"/>
                <a:cs typeface="Trebuchet MS"/>
                <a:sym typeface="Trebuchet MS"/>
              </a:rPr>
              <a:t>умение слушать и вступать в диалог;</a:t>
            </a:r>
          </a:p>
          <a:p>
            <a:pPr marL="457200" lvl="0" indent="-342900" algn="just" rtl="0">
              <a:spcBef>
                <a:spcPts val="0"/>
              </a:spcBef>
              <a:buSzPct val="100000"/>
              <a:buFont typeface="Trebuchet MS"/>
              <a:buChar char="●"/>
            </a:pPr>
            <a:r>
              <a:rPr lang="ru-RU" sz="1800" dirty="0">
                <a:latin typeface="Comic Sans MS" pitchFamily="66" charset="0"/>
                <a:ea typeface="Trebuchet MS"/>
                <a:cs typeface="Trebuchet MS"/>
                <a:sym typeface="Trebuchet MS"/>
              </a:rPr>
              <a:t>участвовать в коллективном обсуждении проблем;</a:t>
            </a:r>
          </a:p>
          <a:p>
            <a:pPr marL="457200" lvl="0" indent="-342900" algn="just">
              <a:spcBef>
                <a:spcPts val="0"/>
              </a:spcBef>
              <a:buSzPct val="100000"/>
              <a:buFont typeface="Trebuchet MS"/>
              <a:buChar char="●"/>
            </a:pPr>
            <a:r>
              <a:rPr lang="ru-RU" sz="1800" dirty="0">
                <a:latin typeface="Comic Sans MS" pitchFamily="66" charset="0"/>
                <a:ea typeface="Trebuchet MS"/>
                <a:cs typeface="Trebuchet MS"/>
                <a:sym typeface="Trebuchet MS"/>
              </a:rPr>
              <a:t>интегрироваться в группу сверстников и строить продуктивное взаимодействие и сотрудничество со сверстниками и взрослыми.</a:t>
            </a:r>
            <a:br>
              <a:rPr lang="ru-RU" sz="1800" dirty="0">
                <a:latin typeface="Comic Sans MS" pitchFamily="66" charset="0"/>
                <a:ea typeface="Trebuchet MS"/>
                <a:cs typeface="Trebuchet MS"/>
                <a:sym typeface="Trebuchet MS"/>
              </a:rPr>
            </a:br>
            <a:endParaRPr lang="ru-RU" sz="1800" dirty="0">
              <a:latin typeface="Comic Sans MS" pitchFamily="66" charset="0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593375"/>
            <a:ext cx="4397700" cy="943200"/>
          </a:xfrm>
          <a:prstGeom prst="rect">
            <a:avLst/>
          </a:prstGeom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3000" b="1" dirty="0" smtClean="0">
                <a:latin typeface="Comic Sans MS" pitchFamily="66" charset="0"/>
                <a:ea typeface="Trebuchet MS"/>
                <a:cs typeface="Trebuchet MS"/>
                <a:sym typeface="Trebuchet MS"/>
              </a:rPr>
              <a:t>Задание №</a:t>
            </a:r>
            <a:r>
              <a:rPr lang="ru-RU" sz="3000" b="1" dirty="0">
                <a:latin typeface="Comic Sans MS" pitchFamily="66" charset="0"/>
                <a:ea typeface="Trebuchet MS"/>
                <a:cs typeface="Trebuchet MS"/>
                <a:sym typeface="Trebuchet MS"/>
              </a:rPr>
              <a:t>1</a:t>
            </a:r>
          </a:p>
        </p:txBody>
      </p:sp>
      <p:cxnSp>
        <p:nvCxnSpPr>
          <p:cNvPr id="156" name="Shape 156"/>
          <p:cNvCxnSpPr/>
          <p:nvPr/>
        </p:nvCxnSpPr>
        <p:spPr>
          <a:xfrm flipH="1">
            <a:off x="2448275" y="1623925"/>
            <a:ext cx="12600" cy="10254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lg" len="lg"/>
            <a:tailEnd type="stealth" w="lg" len="lg"/>
          </a:ln>
        </p:spPr>
      </p:cxnSp>
      <p:pic>
        <p:nvPicPr>
          <p:cNvPr id="157" name="Shape 157" descr="512_09a26ec78d6957d56565b06ed459ac08_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87" y="2982274"/>
            <a:ext cx="4171025" cy="12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 descr="IMG_2153.PNG"/>
          <p:cNvPicPr preferRelativeResize="0"/>
          <p:nvPr/>
        </p:nvPicPr>
        <p:blipFill rotWithShape="1">
          <a:blip r:embed="rId4">
            <a:alphaModFix/>
          </a:blip>
          <a:srcRect t="3752" b="5618"/>
          <a:stretch/>
        </p:blipFill>
        <p:spPr>
          <a:xfrm>
            <a:off x="4983375" y="296638"/>
            <a:ext cx="3936886" cy="6366325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59" name="Shape 159"/>
          <p:cNvCxnSpPr/>
          <p:nvPr/>
        </p:nvCxnSpPr>
        <p:spPr>
          <a:xfrm>
            <a:off x="4362450" y="3604162"/>
            <a:ext cx="554700" cy="75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lg" len="lg"/>
            <a:tailEnd type="stealth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366</Words>
  <Application>Microsoft Office PowerPoint</Application>
  <PresentationFormat>Экран (4:3)</PresentationFormat>
  <Paragraphs>50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Comic Sans MS</vt:lpstr>
      <vt:lpstr>PT Sans Narrow</vt:lpstr>
      <vt:lpstr>Trebuchet MS</vt:lpstr>
      <vt:lpstr>Open Sans</vt:lpstr>
      <vt:lpstr>Palatino Linotype</vt:lpstr>
      <vt:lpstr>Century Gothic</vt:lpstr>
      <vt:lpstr>Courier New</vt:lpstr>
      <vt:lpstr>tropic</vt:lpstr>
      <vt:lpstr>СОЦИАЛЬНЫЕ СЕТИ КАК СРЕДСТВО ФОРМИРОВАНИЯ КОММУНИКАТИВНЫХ УУД ОБУЧАЮЩИХСЯ НА УРОКАХ ИНФОРМАТИКИ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Задание №1</vt:lpstr>
      <vt:lpstr>Слайд 10</vt:lpstr>
      <vt:lpstr>Слайд 11</vt:lpstr>
      <vt:lpstr>Задание №2</vt:lpstr>
      <vt:lpstr>Задание №3</vt:lpstr>
      <vt:lpstr>Слайд 14</vt:lpstr>
      <vt:lpstr>СОЦИАЛЬНЫЕ СЕТИ КАК СРЕДСТВО ФОРМИРОВАНИЯ КОММУНИКАТИВНЫХ УУД ОБУЧАЮЩИХСЯ НА УРОКАХ ИНФОРМАТИКИ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СЕТИ КАК СРЕДСТВО ФОРМИРОВАНИЯ КОММУНИКАТИВНЫХ УУД ОБУЧАЮЩИХСЯ НА УРОКАХ ИНФОРМАТИКИ</dc:title>
  <cp:lastModifiedBy>Bayganova</cp:lastModifiedBy>
  <cp:revision>10</cp:revision>
  <dcterms:modified xsi:type="dcterms:W3CDTF">2017-06-27T13:21:03Z</dcterms:modified>
</cp:coreProperties>
</file>