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4"/>
  </p:notesMasterIdLst>
  <p:sldIdLst>
    <p:sldId id="256" r:id="rId2"/>
    <p:sldId id="293" r:id="rId3"/>
    <p:sldId id="267" r:id="rId4"/>
    <p:sldId id="326" r:id="rId5"/>
    <p:sldId id="295" r:id="rId6"/>
    <p:sldId id="296" r:id="rId7"/>
    <p:sldId id="297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281" r:id="rId16"/>
    <p:sldId id="328" r:id="rId17"/>
    <p:sldId id="327" r:id="rId18"/>
    <p:sldId id="291" r:id="rId19"/>
    <p:sldId id="292" r:id="rId20"/>
    <p:sldId id="288" r:id="rId21"/>
    <p:sldId id="289" r:id="rId22"/>
    <p:sldId id="290" r:id="rId23"/>
    <p:sldId id="329" r:id="rId24"/>
    <p:sldId id="331" r:id="rId25"/>
    <p:sldId id="330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06" r:id="rId34"/>
    <p:sldId id="315" r:id="rId35"/>
    <p:sldId id="316" r:id="rId36"/>
    <p:sldId id="325" r:id="rId37"/>
    <p:sldId id="318" r:id="rId38"/>
    <p:sldId id="322" r:id="rId39"/>
    <p:sldId id="323" r:id="rId40"/>
    <p:sldId id="324" r:id="rId41"/>
    <p:sldId id="260" r:id="rId42"/>
    <p:sldId id="268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296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D21EE8-D828-4646-B5CB-BD73FF62084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2BE5A8-FDDB-437A-A3F6-DB1AE2CCDF5D}">
      <dgm:prSet phldrT="[Текст]" custT="1"/>
      <dgm:spPr/>
      <dgm:t>
        <a:bodyPr/>
        <a:lstStyle/>
        <a:p>
          <a:r>
            <a:rPr lang="ru-RU" sz="3600" dirty="0" smtClean="0"/>
            <a:t>УЧЕНИК</a:t>
          </a:r>
          <a:endParaRPr lang="ru-RU" sz="3600" dirty="0"/>
        </a:p>
      </dgm:t>
    </dgm:pt>
    <dgm:pt modelId="{E68F754C-B358-4D22-AEB1-B7D55B745823}" type="parTrans" cxnId="{E8EFFBF5-D08C-424B-8BD1-5130E69032C9}">
      <dgm:prSet/>
      <dgm:spPr/>
      <dgm:t>
        <a:bodyPr/>
        <a:lstStyle/>
        <a:p>
          <a:endParaRPr lang="ru-RU"/>
        </a:p>
      </dgm:t>
    </dgm:pt>
    <dgm:pt modelId="{53A90054-AA1E-4B02-A478-444A4EA3D4FA}" type="sibTrans" cxnId="{E8EFFBF5-D08C-424B-8BD1-5130E69032C9}">
      <dgm:prSet/>
      <dgm:spPr/>
      <dgm:t>
        <a:bodyPr/>
        <a:lstStyle/>
        <a:p>
          <a:endParaRPr lang="ru-RU"/>
        </a:p>
      </dgm:t>
    </dgm:pt>
    <dgm:pt modelId="{86CB89E4-E727-4244-B0CB-39D976ECED97}">
      <dgm:prSet phldrT="[Текст]"/>
      <dgm:spPr/>
      <dgm:t>
        <a:bodyPr/>
        <a:lstStyle/>
        <a:p>
          <a:r>
            <a:rPr lang="ru-RU" b="1" dirty="0" smtClean="0"/>
            <a:t>Интересный урок, </a:t>
          </a:r>
          <a:endParaRPr lang="ru-RU" b="1" dirty="0" smtClean="0"/>
        </a:p>
        <a:p>
          <a:r>
            <a:rPr lang="ru-RU" b="1" dirty="0" smtClean="0"/>
            <a:t>повышение </a:t>
          </a:r>
          <a:r>
            <a:rPr lang="ru-RU" b="1" dirty="0" smtClean="0"/>
            <a:t>мотивации</a:t>
          </a:r>
          <a:endParaRPr lang="ru-RU" b="1" dirty="0"/>
        </a:p>
      </dgm:t>
    </dgm:pt>
    <dgm:pt modelId="{BE6E20A2-0B31-4BC9-BE86-2C4731C28F50}" type="parTrans" cxnId="{370D0FE5-5A6B-4D97-9160-CDBE23CB6BBF}">
      <dgm:prSet/>
      <dgm:spPr/>
      <dgm:t>
        <a:bodyPr/>
        <a:lstStyle/>
        <a:p>
          <a:endParaRPr lang="ru-RU"/>
        </a:p>
      </dgm:t>
    </dgm:pt>
    <dgm:pt modelId="{1A3C01CD-BF76-4D74-8A06-2003546340C0}" type="sibTrans" cxnId="{370D0FE5-5A6B-4D97-9160-CDBE23CB6BBF}">
      <dgm:prSet/>
      <dgm:spPr/>
      <dgm:t>
        <a:bodyPr/>
        <a:lstStyle/>
        <a:p>
          <a:endParaRPr lang="ru-RU"/>
        </a:p>
      </dgm:t>
    </dgm:pt>
    <dgm:pt modelId="{88DBA8B9-C78B-49D2-BED6-43EEABEE3ABF}">
      <dgm:prSet phldrT="[Текст]"/>
      <dgm:spPr/>
      <dgm:t>
        <a:bodyPr/>
        <a:lstStyle/>
        <a:p>
          <a:r>
            <a:rPr lang="ru-RU" b="1" dirty="0" smtClean="0"/>
            <a:t>Успешное усвоение материала</a:t>
          </a:r>
          <a:endParaRPr lang="ru-RU" b="1" dirty="0"/>
        </a:p>
      </dgm:t>
    </dgm:pt>
    <dgm:pt modelId="{ED00AE36-E848-4127-8718-F5EC70EB7BB6}" type="parTrans" cxnId="{60116FE3-04A5-438D-8249-72243581B8D4}">
      <dgm:prSet/>
      <dgm:spPr/>
      <dgm:t>
        <a:bodyPr/>
        <a:lstStyle/>
        <a:p>
          <a:endParaRPr lang="ru-RU"/>
        </a:p>
      </dgm:t>
    </dgm:pt>
    <dgm:pt modelId="{1DFAC675-82B0-4E9A-B9C3-5035019DFC1F}" type="sibTrans" cxnId="{60116FE3-04A5-438D-8249-72243581B8D4}">
      <dgm:prSet/>
      <dgm:spPr/>
      <dgm:t>
        <a:bodyPr/>
        <a:lstStyle/>
        <a:p>
          <a:endParaRPr lang="ru-RU"/>
        </a:p>
      </dgm:t>
    </dgm:pt>
    <dgm:pt modelId="{817A3648-33A7-4673-8445-9B76BF4CEF30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/>
            <a:t>Саморазвитие учителя: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/>
            <a:t>сильный учитель – </a:t>
          </a:r>
          <a:endParaRPr lang="ru-RU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/>
            <a:t>успешные </a:t>
          </a:r>
          <a:r>
            <a:rPr lang="ru-RU" b="1" dirty="0" smtClean="0"/>
            <a:t>ученики</a:t>
          </a:r>
        </a:p>
        <a:p>
          <a:pPr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7A2F7A0F-F8CA-4DAD-8AD6-081307D8B813}" type="parTrans" cxnId="{9714B0BE-3CD1-4DD5-A0E4-A084C88B4B5F}">
      <dgm:prSet/>
      <dgm:spPr/>
      <dgm:t>
        <a:bodyPr/>
        <a:lstStyle/>
        <a:p>
          <a:endParaRPr lang="ru-RU"/>
        </a:p>
      </dgm:t>
    </dgm:pt>
    <dgm:pt modelId="{8CB2F65E-3D75-4830-805D-66681323F6EA}" type="sibTrans" cxnId="{9714B0BE-3CD1-4DD5-A0E4-A084C88B4B5F}">
      <dgm:prSet/>
      <dgm:spPr/>
      <dgm:t>
        <a:bodyPr/>
        <a:lstStyle/>
        <a:p>
          <a:endParaRPr lang="ru-RU"/>
        </a:p>
      </dgm:t>
    </dgm:pt>
    <dgm:pt modelId="{377C4CF3-3960-49C6-B0DB-E8AF2BE8570F}">
      <dgm:prSet phldrT="[Текст]"/>
      <dgm:spPr/>
      <dgm:t>
        <a:bodyPr/>
        <a:lstStyle/>
        <a:p>
          <a:r>
            <a:rPr lang="ru-RU" b="1" dirty="0" smtClean="0"/>
            <a:t>Положительный опыт использования ИКТ ресурсов</a:t>
          </a:r>
          <a:endParaRPr lang="ru-RU" b="1" dirty="0"/>
        </a:p>
      </dgm:t>
    </dgm:pt>
    <dgm:pt modelId="{8E42E0CC-3A2F-4E10-9383-EE2026C59441}" type="parTrans" cxnId="{AD38D886-9594-43B5-8A54-E3AAB6807500}">
      <dgm:prSet/>
      <dgm:spPr/>
      <dgm:t>
        <a:bodyPr/>
        <a:lstStyle/>
        <a:p>
          <a:endParaRPr lang="ru-RU"/>
        </a:p>
      </dgm:t>
    </dgm:pt>
    <dgm:pt modelId="{0E30CF34-6CAC-4407-BCBF-54BC46A7A9A6}" type="sibTrans" cxnId="{AD38D886-9594-43B5-8A54-E3AAB6807500}">
      <dgm:prSet/>
      <dgm:spPr/>
      <dgm:t>
        <a:bodyPr/>
        <a:lstStyle/>
        <a:p>
          <a:endParaRPr lang="ru-RU"/>
        </a:p>
      </dgm:t>
    </dgm:pt>
    <dgm:pt modelId="{87BD93E2-EDAE-4D9B-9EDE-213C3C3690DB}" type="pres">
      <dgm:prSet presAssocID="{D3D21EE8-D828-4646-B5CB-BD73FF62084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46D412-C146-4888-B41D-90AE5F8799A5}" type="pres">
      <dgm:prSet presAssocID="{D3D21EE8-D828-4646-B5CB-BD73FF62084E}" presName="matrix" presStyleCnt="0"/>
      <dgm:spPr/>
    </dgm:pt>
    <dgm:pt modelId="{C6B4EFF3-A8B0-4724-92AF-2BA65BEA6C09}" type="pres">
      <dgm:prSet presAssocID="{D3D21EE8-D828-4646-B5CB-BD73FF62084E}" presName="tile1" presStyleLbl="node1" presStyleIdx="0" presStyleCnt="4"/>
      <dgm:spPr/>
      <dgm:t>
        <a:bodyPr/>
        <a:lstStyle/>
        <a:p>
          <a:endParaRPr lang="ru-RU"/>
        </a:p>
      </dgm:t>
    </dgm:pt>
    <dgm:pt modelId="{AA89078A-CB0A-476A-BBD6-B7C4F44F4DBA}" type="pres">
      <dgm:prSet presAssocID="{D3D21EE8-D828-4646-B5CB-BD73FF62084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788EEB-A844-479B-B94E-4849E3E00F64}" type="pres">
      <dgm:prSet presAssocID="{D3D21EE8-D828-4646-B5CB-BD73FF62084E}" presName="tile2" presStyleLbl="node1" presStyleIdx="1" presStyleCnt="4" custLinFactNeighborY="-2703"/>
      <dgm:spPr/>
      <dgm:t>
        <a:bodyPr/>
        <a:lstStyle/>
        <a:p>
          <a:endParaRPr lang="ru-RU"/>
        </a:p>
      </dgm:t>
    </dgm:pt>
    <dgm:pt modelId="{1289F6C0-9272-4C0F-9A57-8BC5EAFA3B5C}" type="pres">
      <dgm:prSet presAssocID="{D3D21EE8-D828-4646-B5CB-BD73FF62084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DAA9EA-3AB6-4F59-8DAC-B29E72BB429C}" type="pres">
      <dgm:prSet presAssocID="{D3D21EE8-D828-4646-B5CB-BD73FF62084E}" presName="tile3" presStyleLbl="node1" presStyleIdx="2" presStyleCnt="4"/>
      <dgm:spPr/>
      <dgm:t>
        <a:bodyPr/>
        <a:lstStyle/>
        <a:p>
          <a:endParaRPr lang="ru-RU"/>
        </a:p>
      </dgm:t>
    </dgm:pt>
    <dgm:pt modelId="{722598B0-F668-4FA3-8C33-E7A24AB009E0}" type="pres">
      <dgm:prSet presAssocID="{D3D21EE8-D828-4646-B5CB-BD73FF62084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0D85A4-ABA7-4813-9D53-62A09443F6A0}" type="pres">
      <dgm:prSet presAssocID="{D3D21EE8-D828-4646-B5CB-BD73FF62084E}" presName="tile4" presStyleLbl="node1" presStyleIdx="3" presStyleCnt="4"/>
      <dgm:spPr/>
      <dgm:t>
        <a:bodyPr/>
        <a:lstStyle/>
        <a:p>
          <a:endParaRPr lang="ru-RU"/>
        </a:p>
      </dgm:t>
    </dgm:pt>
    <dgm:pt modelId="{BF3F0B28-6386-4CE7-A9AB-505A1672B6CD}" type="pres">
      <dgm:prSet presAssocID="{D3D21EE8-D828-4646-B5CB-BD73FF62084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20B38D-126F-4E72-930F-746C63A2FD73}" type="pres">
      <dgm:prSet presAssocID="{D3D21EE8-D828-4646-B5CB-BD73FF62084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AC88732F-79A1-4ADA-A3AA-257E8BE4D9B5}" type="presOf" srcId="{86CB89E4-E727-4244-B0CB-39D976ECED97}" destId="{AA89078A-CB0A-476A-BBD6-B7C4F44F4DBA}" srcOrd="1" destOrd="0" presId="urn:microsoft.com/office/officeart/2005/8/layout/matrix1"/>
    <dgm:cxn modelId="{AD38D886-9594-43B5-8A54-E3AAB6807500}" srcId="{232BE5A8-FDDB-437A-A3F6-DB1AE2CCDF5D}" destId="{377C4CF3-3960-49C6-B0DB-E8AF2BE8570F}" srcOrd="3" destOrd="0" parTransId="{8E42E0CC-3A2F-4E10-9383-EE2026C59441}" sibTransId="{0E30CF34-6CAC-4407-BCBF-54BC46A7A9A6}"/>
    <dgm:cxn modelId="{3A27CC40-B2CE-4FC0-A63B-1B5E3E97B9B6}" type="presOf" srcId="{817A3648-33A7-4673-8445-9B76BF4CEF30}" destId="{722598B0-F668-4FA3-8C33-E7A24AB009E0}" srcOrd="1" destOrd="0" presId="urn:microsoft.com/office/officeart/2005/8/layout/matrix1"/>
    <dgm:cxn modelId="{9714B0BE-3CD1-4DD5-A0E4-A084C88B4B5F}" srcId="{232BE5A8-FDDB-437A-A3F6-DB1AE2CCDF5D}" destId="{817A3648-33A7-4673-8445-9B76BF4CEF30}" srcOrd="2" destOrd="0" parTransId="{7A2F7A0F-F8CA-4DAD-8AD6-081307D8B813}" sibTransId="{8CB2F65E-3D75-4830-805D-66681323F6EA}"/>
    <dgm:cxn modelId="{1772CF9B-87DB-4E89-8F5D-E9514E1341A0}" type="presOf" srcId="{377C4CF3-3960-49C6-B0DB-E8AF2BE8570F}" destId="{BF3F0B28-6386-4CE7-A9AB-505A1672B6CD}" srcOrd="1" destOrd="0" presId="urn:microsoft.com/office/officeart/2005/8/layout/matrix1"/>
    <dgm:cxn modelId="{B2D63434-58AF-48D1-966D-AD705E44BB85}" type="presOf" srcId="{817A3648-33A7-4673-8445-9B76BF4CEF30}" destId="{3BDAA9EA-3AB6-4F59-8DAC-B29E72BB429C}" srcOrd="0" destOrd="0" presId="urn:microsoft.com/office/officeart/2005/8/layout/matrix1"/>
    <dgm:cxn modelId="{B889A55B-CBD6-4E89-B59D-BEA498ACCFFD}" type="presOf" srcId="{232BE5A8-FDDB-437A-A3F6-DB1AE2CCDF5D}" destId="{1020B38D-126F-4E72-930F-746C63A2FD73}" srcOrd="0" destOrd="0" presId="urn:microsoft.com/office/officeart/2005/8/layout/matrix1"/>
    <dgm:cxn modelId="{370D0FE5-5A6B-4D97-9160-CDBE23CB6BBF}" srcId="{232BE5A8-FDDB-437A-A3F6-DB1AE2CCDF5D}" destId="{86CB89E4-E727-4244-B0CB-39D976ECED97}" srcOrd="0" destOrd="0" parTransId="{BE6E20A2-0B31-4BC9-BE86-2C4731C28F50}" sibTransId="{1A3C01CD-BF76-4D74-8A06-2003546340C0}"/>
    <dgm:cxn modelId="{60116FE3-04A5-438D-8249-72243581B8D4}" srcId="{232BE5A8-FDDB-437A-A3F6-DB1AE2CCDF5D}" destId="{88DBA8B9-C78B-49D2-BED6-43EEABEE3ABF}" srcOrd="1" destOrd="0" parTransId="{ED00AE36-E848-4127-8718-F5EC70EB7BB6}" sibTransId="{1DFAC675-82B0-4E9A-B9C3-5035019DFC1F}"/>
    <dgm:cxn modelId="{E8EFFBF5-D08C-424B-8BD1-5130E69032C9}" srcId="{D3D21EE8-D828-4646-B5CB-BD73FF62084E}" destId="{232BE5A8-FDDB-437A-A3F6-DB1AE2CCDF5D}" srcOrd="0" destOrd="0" parTransId="{E68F754C-B358-4D22-AEB1-B7D55B745823}" sibTransId="{53A90054-AA1E-4B02-A478-444A4EA3D4FA}"/>
    <dgm:cxn modelId="{AAFC700F-6D25-4C8F-AAC6-89CA4595BAF8}" type="presOf" srcId="{88DBA8B9-C78B-49D2-BED6-43EEABEE3ABF}" destId="{3F788EEB-A844-479B-B94E-4849E3E00F64}" srcOrd="0" destOrd="0" presId="urn:microsoft.com/office/officeart/2005/8/layout/matrix1"/>
    <dgm:cxn modelId="{61993785-9659-407D-AC78-8C8271EB209A}" type="presOf" srcId="{377C4CF3-3960-49C6-B0DB-E8AF2BE8570F}" destId="{B70D85A4-ABA7-4813-9D53-62A09443F6A0}" srcOrd="0" destOrd="0" presId="urn:microsoft.com/office/officeart/2005/8/layout/matrix1"/>
    <dgm:cxn modelId="{C3BED6CD-5977-4F68-8A1F-D0A24F15A16A}" type="presOf" srcId="{88DBA8B9-C78B-49D2-BED6-43EEABEE3ABF}" destId="{1289F6C0-9272-4C0F-9A57-8BC5EAFA3B5C}" srcOrd="1" destOrd="0" presId="urn:microsoft.com/office/officeart/2005/8/layout/matrix1"/>
    <dgm:cxn modelId="{28EF607A-F4D5-4BD9-A910-720EC7FD9A33}" type="presOf" srcId="{86CB89E4-E727-4244-B0CB-39D976ECED97}" destId="{C6B4EFF3-A8B0-4724-92AF-2BA65BEA6C09}" srcOrd="0" destOrd="0" presId="urn:microsoft.com/office/officeart/2005/8/layout/matrix1"/>
    <dgm:cxn modelId="{15814AA8-EE98-45EE-ADA9-11B8487151AD}" type="presOf" srcId="{D3D21EE8-D828-4646-B5CB-BD73FF62084E}" destId="{87BD93E2-EDAE-4D9B-9EDE-213C3C3690DB}" srcOrd="0" destOrd="0" presId="urn:microsoft.com/office/officeart/2005/8/layout/matrix1"/>
    <dgm:cxn modelId="{2537FEF1-E412-4C12-93E3-189FC2D5CBCF}" type="presParOf" srcId="{87BD93E2-EDAE-4D9B-9EDE-213C3C3690DB}" destId="{0146D412-C146-4888-B41D-90AE5F8799A5}" srcOrd="0" destOrd="0" presId="urn:microsoft.com/office/officeart/2005/8/layout/matrix1"/>
    <dgm:cxn modelId="{97CA1DFC-FD00-48C3-8D65-30EA24F2ADA6}" type="presParOf" srcId="{0146D412-C146-4888-B41D-90AE5F8799A5}" destId="{C6B4EFF3-A8B0-4724-92AF-2BA65BEA6C09}" srcOrd="0" destOrd="0" presId="urn:microsoft.com/office/officeart/2005/8/layout/matrix1"/>
    <dgm:cxn modelId="{F5D9B2F9-7B20-46E6-B1F4-D2B355921434}" type="presParOf" srcId="{0146D412-C146-4888-B41D-90AE5F8799A5}" destId="{AA89078A-CB0A-476A-BBD6-B7C4F44F4DBA}" srcOrd="1" destOrd="0" presId="urn:microsoft.com/office/officeart/2005/8/layout/matrix1"/>
    <dgm:cxn modelId="{CB15AE69-DC68-4675-A207-72376E5BEA48}" type="presParOf" srcId="{0146D412-C146-4888-B41D-90AE5F8799A5}" destId="{3F788EEB-A844-479B-B94E-4849E3E00F64}" srcOrd="2" destOrd="0" presId="urn:microsoft.com/office/officeart/2005/8/layout/matrix1"/>
    <dgm:cxn modelId="{C79D441A-4A30-4697-93E4-74756B47D490}" type="presParOf" srcId="{0146D412-C146-4888-B41D-90AE5F8799A5}" destId="{1289F6C0-9272-4C0F-9A57-8BC5EAFA3B5C}" srcOrd="3" destOrd="0" presId="urn:microsoft.com/office/officeart/2005/8/layout/matrix1"/>
    <dgm:cxn modelId="{140AF737-2221-44D2-8884-07CEA3F2B15B}" type="presParOf" srcId="{0146D412-C146-4888-B41D-90AE5F8799A5}" destId="{3BDAA9EA-3AB6-4F59-8DAC-B29E72BB429C}" srcOrd="4" destOrd="0" presId="urn:microsoft.com/office/officeart/2005/8/layout/matrix1"/>
    <dgm:cxn modelId="{30E1F802-2563-4BA5-88DA-F1A853672023}" type="presParOf" srcId="{0146D412-C146-4888-B41D-90AE5F8799A5}" destId="{722598B0-F668-4FA3-8C33-E7A24AB009E0}" srcOrd="5" destOrd="0" presId="urn:microsoft.com/office/officeart/2005/8/layout/matrix1"/>
    <dgm:cxn modelId="{ED2B325A-C295-4552-9570-83EFE7C84AAA}" type="presParOf" srcId="{0146D412-C146-4888-B41D-90AE5F8799A5}" destId="{B70D85A4-ABA7-4813-9D53-62A09443F6A0}" srcOrd="6" destOrd="0" presId="urn:microsoft.com/office/officeart/2005/8/layout/matrix1"/>
    <dgm:cxn modelId="{C1A6FAE9-3ED5-430F-823B-6B2B93C67251}" type="presParOf" srcId="{0146D412-C146-4888-B41D-90AE5F8799A5}" destId="{BF3F0B28-6386-4CE7-A9AB-505A1672B6CD}" srcOrd="7" destOrd="0" presId="urn:microsoft.com/office/officeart/2005/8/layout/matrix1"/>
    <dgm:cxn modelId="{52500B91-1E1B-4504-8D2C-4C70CFE9C10A}" type="presParOf" srcId="{87BD93E2-EDAE-4D9B-9EDE-213C3C3690DB}" destId="{1020B38D-126F-4E72-930F-746C63A2FD7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B4EFF3-A8B0-4724-92AF-2BA65BEA6C09}">
      <dsp:nvSpPr>
        <dsp:cNvPr id="0" name=""/>
        <dsp:cNvSpPr/>
      </dsp:nvSpPr>
      <dsp:spPr>
        <a:xfrm rot="16200000">
          <a:off x="1032705" y="-1032705"/>
          <a:ext cx="2506588" cy="4572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Интересный урок, </a:t>
          </a:r>
          <a:endParaRPr lang="ru-RU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повышение </a:t>
          </a:r>
          <a:r>
            <a:rPr lang="ru-RU" sz="2000" b="1" kern="1200" dirty="0" smtClean="0"/>
            <a:t>мотивации</a:t>
          </a:r>
          <a:endParaRPr lang="ru-RU" sz="2000" b="1" kern="1200" dirty="0"/>
        </a:p>
      </dsp:txBody>
      <dsp:txXfrm rot="16200000">
        <a:off x="1346029" y="-1346029"/>
        <a:ext cx="1879941" cy="4572000"/>
      </dsp:txXfrm>
    </dsp:sp>
    <dsp:sp modelId="{3F788EEB-A844-479B-B94E-4849E3E00F64}">
      <dsp:nvSpPr>
        <dsp:cNvPr id="0" name=""/>
        <dsp:cNvSpPr/>
      </dsp:nvSpPr>
      <dsp:spPr>
        <a:xfrm>
          <a:off x="4572000" y="0"/>
          <a:ext cx="4572000" cy="250658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Успешное усвоение материала</a:t>
          </a:r>
          <a:endParaRPr lang="ru-RU" sz="2000" b="1" kern="1200" dirty="0"/>
        </a:p>
      </dsp:txBody>
      <dsp:txXfrm>
        <a:off x="4572000" y="0"/>
        <a:ext cx="4572000" cy="1879941"/>
      </dsp:txXfrm>
    </dsp:sp>
    <dsp:sp modelId="{3BDAA9EA-3AB6-4F59-8DAC-B29E72BB429C}">
      <dsp:nvSpPr>
        <dsp:cNvPr id="0" name=""/>
        <dsp:cNvSpPr/>
      </dsp:nvSpPr>
      <dsp:spPr>
        <a:xfrm rot="10800000">
          <a:off x="0" y="2506588"/>
          <a:ext cx="4572000" cy="250658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Саморазвитие учителя: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сильный учитель – </a:t>
          </a:r>
          <a:endParaRPr lang="ru-RU" sz="20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успешные </a:t>
          </a:r>
          <a:r>
            <a:rPr lang="ru-RU" sz="2000" b="1" kern="1200" dirty="0" smtClean="0"/>
            <a:t>ученики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10800000">
        <a:off x="0" y="3133235"/>
        <a:ext cx="4572000" cy="1879941"/>
      </dsp:txXfrm>
    </dsp:sp>
    <dsp:sp modelId="{B70D85A4-ABA7-4813-9D53-62A09443F6A0}">
      <dsp:nvSpPr>
        <dsp:cNvPr id="0" name=""/>
        <dsp:cNvSpPr/>
      </dsp:nvSpPr>
      <dsp:spPr>
        <a:xfrm rot="5400000">
          <a:off x="5604706" y="1473882"/>
          <a:ext cx="2506588" cy="4572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Положительный опыт использования ИКТ ресурсов</a:t>
          </a:r>
          <a:endParaRPr lang="ru-RU" sz="2000" b="1" kern="1200" dirty="0"/>
        </a:p>
      </dsp:txBody>
      <dsp:txXfrm rot="5400000">
        <a:off x="5918029" y="1787205"/>
        <a:ext cx="1879941" cy="4572000"/>
      </dsp:txXfrm>
    </dsp:sp>
    <dsp:sp modelId="{1020B38D-126F-4E72-930F-746C63A2FD73}">
      <dsp:nvSpPr>
        <dsp:cNvPr id="0" name=""/>
        <dsp:cNvSpPr/>
      </dsp:nvSpPr>
      <dsp:spPr>
        <a:xfrm>
          <a:off x="3200399" y="1879941"/>
          <a:ext cx="2743200" cy="1253294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УЧЕНИК</a:t>
          </a:r>
          <a:endParaRPr lang="ru-RU" sz="3600" kern="1200" dirty="0"/>
        </a:p>
      </dsp:txBody>
      <dsp:txXfrm>
        <a:off x="3200399" y="1879941"/>
        <a:ext cx="2743200" cy="1253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4A9E5-8D14-406E-BBB3-F99A0006162A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10C32-F6CE-43B8-B315-FF992C68CAE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724CAAD-74E2-4867-9A52-DD92DB86CDD8}" type="datetime1">
              <a:rPr lang="ru-RU" smtClean="0"/>
              <a:pPr/>
              <a:t>27.06.2017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3EF6784-A682-44E7-AE67-54B0482B7F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418124-E80C-4CF3-868E-E2F9855F22C3}" type="datetime1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EF6784-A682-44E7-AE67-54B0482B7F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3B4E27-C226-4F28-AA54-5053DBDBDCD0}" type="datetime1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EF6784-A682-44E7-AE67-54B0482B7F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AEB383-D489-44CE-8EF7-6D0759F4F99C}" type="datetime1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EF6784-A682-44E7-AE67-54B0482B7F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5F0CC0-D887-423E-87BE-2E660EF6F40E}" type="datetime1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EF6784-A682-44E7-AE67-54B0482B7F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5B6F5B-E9A9-4F0D-8EDF-B2FA83E770CD}" type="datetime1">
              <a:rPr lang="ru-RU" smtClean="0"/>
              <a:pPr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EF6784-A682-44E7-AE67-54B0482B7F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1EA9DE-23DE-44A0-A96C-3FDF0965E9CF}" type="datetime1">
              <a:rPr lang="ru-RU" smtClean="0"/>
              <a:pPr/>
              <a:t>27.06.2017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EF6784-A682-44E7-AE67-54B0482B7F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7FD634-9CB3-4FB6-8B6E-FF7A8C979BF2}" type="datetime1">
              <a:rPr lang="ru-RU" smtClean="0"/>
              <a:pPr/>
              <a:t>27.06.2017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EF6784-A682-44E7-AE67-54B0482B7F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2AFB7B-0E4D-4BED-A9BB-2A37ECFA1CB7}" type="datetime1">
              <a:rPr lang="ru-RU" smtClean="0"/>
              <a:pPr/>
              <a:t>27.06.2017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EF6784-A682-44E7-AE67-54B0482B7F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7C6344D-C5AE-48A7-9800-39B1522547B4}" type="datetime1">
              <a:rPr lang="ru-RU" smtClean="0"/>
              <a:pPr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EF6784-A682-44E7-AE67-54B0482B7F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CF36097-4ED8-4BAA-82A3-F345369B4449}" type="datetime1">
              <a:rPr lang="ru-RU" smtClean="0"/>
              <a:pPr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3EF6784-A682-44E7-AE67-54B0482B7F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396D71A-001A-4169-BB7C-01BC8EC86ED4}" type="datetime1">
              <a:rPr lang="ru-RU" smtClean="0"/>
              <a:pPr/>
              <a:t>27.06.2017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3EF6784-A682-44E7-AE67-54B0482B7F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dpuzzle.com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magic.piktochart.com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learningapps.org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moodle.org/0.8840144256148972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moodle.org/0.8840144256148972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moodle.org/0.8840144256148972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ikiwall.ru/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ikiwall.ru/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imagechef.com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imagechef.com/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47311"/>
            <a:ext cx="7772400" cy="182976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ИКТ НА УРОКЕ</a:t>
            </a:r>
            <a:br>
              <a:rPr lang="ru-RU" dirty="0" smtClean="0"/>
            </a:br>
            <a:r>
              <a:rPr lang="ru-RU" dirty="0" smtClean="0"/>
              <a:t> ОТ А ДО Я</a:t>
            </a:r>
            <a:br>
              <a:rPr lang="ru-RU" dirty="0" smtClean="0"/>
            </a:br>
            <a:r>
              <a:rPr lang="ru-RU" b="1" dirty="0" smtClean="0">
                <a:solidFill>
                  <a:srgbClr val="005782"/>
                </a:solidFill>
              </a:rPr>
              <a:t/>
            </a:r>
            <a:br>
              <a:rPr lang="ru-RU" b="1" dirty="0" smtClean="0">
                <a:solidFill>
                  <a:srgbClr val="005782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56992"/>
            <a:ext cx="7772400" cy="1199704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Агапова Марина Викторовна</a:t>
            </a:r>
            <a:r>
              <a:rPr lang="ru-RU" dirty="0" smtClean="0"/>
              <a:t>, </a:t>
            </a:r>
          </a:p>
          <a:p>
            <a:r>
              <a:rPr lang="ru-RU" sz="2200" dirty="0" smtClean="0"/>
              <a:t>учитель информатики </a:t>
            </a:r>
          </a:p>
          <a:p>
            <a:r>
              <a:rPr lang="ru-RU" sz="2200" dirty="0" smtClean="0"/>
              <a:t>МБОУ Гимназии № 3 г.о. Самара</a:t>
            </a:r>
            <a:endParaRPr lang="ru-RU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627784" y="594928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ИНФО-Стратегия</a:t>
            </a:r>
            <a:r>
              <a:rPr lang="ru-RU" dirty="0" smtClean="0"/>
              <a:t> 2017», 26-29 июня</a:t>
            </a:r>
            <a:endParaRPr lang="ru-RU" dirty="0"/>
          </a:p>
        </p:txBody>
      </p:sp>
      <p:pic>
        <p:nvPicPr>
          <p:cNvPr id="4" name="Picture 2" descr="C:\Users\Марина\Desktop\Эмблема Гимназии нов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677" y="1"/>
            <a:ext cx="1478995" cy="1844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Wizer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Wizer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Wizer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Wizer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521698"/>
            <a:ext cx="5576168" cy="334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990601"/>
            <a:ext cx="5144120" cy="308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Wizer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i="1" dirty="0" smtClean="0"/>
              <a:t>https</a:t>
            </a:r>
            <a:r>
              <a:rPr lang="fr-FR" i="1" dirty="0" smtClean="0"/>
              <a:t>://</a:t>
            </a:r>
            <a:r>
              <a:rPr lang="fr-FR" sz="4400" i="1" dirty="0" smtClean="0"/>
              <a:t>kahoot.it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64303"/>
            <a:ext cx="7956376" cy="4193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Марина\Downloads\Screenshot_2016-06-23-21-01-3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3890" y="620688"/>
            <a:ext cx="2490110" cy="4249787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i="1" dirty="0" smtClean="0"/>
              <a:t>https</a:t>
            </a:r>
            <a:r>
              <a:rPr lang="fr-FR" i="1" dirty="0" smtClean="0"/>
              <a:t>://</a:t>
            </a:r>
            <a:r>
              <a:rPr lang="fr-FR" sz="4400" i="1" dirty="0" smtClean="0"/>
              <a:t>kahoot.it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1143000"/>
            <a:ext cx="86741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i="1" dirty="0" smtClean="0"/>
              <a:t>https</a:t>
            </a:r>
            <a:r>
              <a:rPr lang="fr-FR" i="1" dirty="0" smtClean="0"/>
              <a:t>://</a:t>
            </a:r>
            <a:r>
              <a:rPr lang="fr-FR" sz="4400" i="1" dirty="0" smtClean="0"/>
              <a:t>kahoot.it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1233264"/>
            <a:ext cx="86741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400" i="1" dirty="0" smtClean="0"/>
              <a:t>http</a:t>
            </a:r>
            <a:r>
              <a:rPr lang="fr-FR" i="1" dirty="0" smtClean="0"/>
              <a:t>://socrative.com/ </a:t>
            </a:r>
            <a:endParaRPr lang="ru-RU" dirty="0"/>
          </a:p>
        </p:txBody>
      </p:sp>
      <p:pic>
        <p:nvPicPr>
          <p:cNvPr id="1026" name="Picture 2" descr="C:\Users\Марина\Downloads\Screenshot_2016-06-23-21-28-30.png"/>
          <p:cNvPicPr>
            <a:picLocks noChangeAspect="1" noChangeArrowheads="1"/>
          </p:cNvPicPr>
          <p:nvPr/>
        </p:nvPicPr>
        <p:blipFill>
          <a:blip r:embed="rId2" cstate="print"/>
          <a:srcRect t="9645"/>
          <a:stretch>
            <a:fillRect/>
          </a:stretch>
        </p:blipFill>
        <p:spPr bwMode="auto">
          <a:xfrm>
            <a:off x="0" y="1988840"/>
            <a:ext cx="9197144" cy="4869160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400" i="1" dirty="0" smtClean="0"/>
              <a:t>http</a:t>
            </a:r>
            <a:r>
              <a:rPr lang="fr-FR" i="1" dirty="0" smtClean="0"/>
              <a:t>://socrative.com/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38322"/>
            <a:ext cx="9144000" cy="4819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41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ИКТ на уроке от А до 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980728"/>
            <a:ext cx="254428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200" b="1" dirty="0" err="1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мотив</a:t>
            </a:r>
            <a:r>
              <a:rPr lang="ru-RU" sz="4400" b="1" dirty="0" err="1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А</a:t>
            </a:r>
            <a:r>
              <a:rPr lang="ru-RU" sz="3200" b="1" dirty="0" err="1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ция</a:t>
            </a:r>
            <a:endParaRPr lang="ru-RU" sz="3200" b="1" dirty="0" smtClean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868144" y="5301208"/>
            <a:ext cx="251383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200" b="1" dirty="0" err="1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рефлекси</a:t>
            </a:r>
            <a:r>
              <a:rPr lang="ru-RU" sz="4400" b="1" dirty="0" err="1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</a:t>
            </a:r>
            <a:endParaRPr lang="ru-RU" sz="3200" b="1" dirty="0" smtClean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endParaRPr lang="ru-RU" sz="3200" dirty="0"/>
          </a:p>
        </p:txBody>
      </p:sp>
      <p:pic>
        <p:nvPicPr>
          <p:cNvPr id="10" name="Рисунок 9" descr="учительница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1772816"/>
            <a:ext cx="3369186" cy="3816424"/>
          </a:xfrm>
          <a:prstGeom prst="rect">
            <a:avLst/>
          </a:prstGeom>
        </p:spPr>
      </p:pic>
      <p:pic>
        <p:nvPicPr>
          <p:cNvPr id="2050" name="Picture 2" descr="C:\Users\Марина\Pictures\мыслитель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2120" y="1412776"/>
            <a:ext cx="2476500" cy="3524250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5796136" y="1556792"/>
            <a:ext cx="216024" cy="12961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452320" y="4221088"/>
            <a:ext cx="432048" cy="5040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4400" i="1" dirty="0" smtClean="0"/>
              <a:t>https://</a:t>
            </a:r>
            <a:r>
              <a:rPr lang="fr-FR" i="1" dirty="0" smtClean="0"/>
              <a:t>plickers.com</a:t>
            </a:r>
            <a:r>
              <a:rPr lang="fr-FR" sz="4400" i="1" dirty="0" smtClean="0"/>
              <a:t>/</a:t>
            </a:r>
            <a:br>
              <a:rPr lang="fr-FR" sz="4400" i="1" dirty="0" smtClean="0"/>
            </a:br>
            <a:endParaRPr lang="ru-RU" sz="4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060848"/>
            <a:ext cx="9101263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4400" i="1" dirty="0" smtClean="0"/>
              <a:t>https://</a:t>
            </a:r>
            <a:r>
              <a:rPr lang="fr-FR" i="1" dirty="0" smtClean="0"/>
              <a:t>plickers.com</a:t>
            </a:r>
            <a:r>
              <a:rPr lang="fr-FR" sz="4400" i="1" dirty="0" smtClean="0"/>
              <a:t>/</a:t>
            </a:r>
            <a:br>
              <a:rPr lang="fr-FR" sz="4400" i="1" dirty="0" smtClean="0"/>
            </a:br>
            <a:endParaRPr lang="ru-RU" sz="4400" dirty="0"/>
          </a:p>
        </p:txBody>
      </p:sp>
      <p:pic>
        <p:nvPicPr>
          <p:cNvPr id="5122" name="Picture 2" descr="C:\Users\Марина\Downloads\Screenshot_2016-06-21-15-31-08.png"/>
          <p:cNvPicPr>
            <a:picLocks noChangeAspect="1" noChangeArrowheads="1"/>
          </p:cNvPicPr>
          <p:nvPr/>
        </p:nvPicPr>
        <p:blipFill>
          <a:blip r:embed="rId2" cstate="print"/>
          <a:srcRect b="65347"/>
          <a:stretch>
            <a:fillRect/>
          </a:stretch>
        </p:blipFill>
        <p:spPr bwMode="auto">
          <a:xfrm>
            <a:off x="0" y="1450187"/>
            <a:ext cx="9144000" cy="5407813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Марина\Downloads\Screenshot_2016-06-21-15-50-40.png"/>
          <p:cNvPicPr>
            <a:picLocks noChangeAspect="1" noChangeArrowheads="1"/>
          </p:cNvPicPr>
          <p:nvPr/>
        </p:nvPicPr>
        <p:blipFill>
          <a:blip r:embed="rId2" cstate="print"/>
          <a:srcRect b="30769"/>
          <a:stretch>
            <a:fillRect/>
          </a:stretch>
        </p:blipFill>
        <p:spPr bwMode="auto">
          <a:xfrm>
            <a:off x="1646588" y="-1760"/>
            <a:ext cx="5805732" cy="6859760"/>
          </a:xfrm>
          <a:prstGeom prst="rect">
            <a:avLst/>
          </a:prstGeom>
          <a:noFill/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4400" i="1" dirty="0" smtClean="0"/>
              <a:t>https://</a:t>
            </a:r>
            <a:r>
              <a:rPr lang="fr-FR" i="1" dirty="0" smtClean="0"/>
              <a:t>plickers.com</a:t>
            </a:r>
            <a:r>
              <a:rPr lang="fr-FR" sz="4400" i="1" dirty="0" smtClean="0"/>
              <a:t>/</a:t>
            </a:r>
            <a:br>
              <a:rPr lang="fr-FR" sz="4400" i="1" dirty="0" smtClean="0"/>
            </a:br>
            <a:endParaRPr lang="ru-RU" sz="4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1233264"/>
            <a:ext cx="86741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4400" i="1" dirty="0" smtClean="0"/>
              <a:t>https://</a:t>
            </a:r>
            <a:r>
              <a:rPr lang="fr-FR" i="1" dirty="0" smtClean="0"/>
              <a:t>plickers.com</a:t>
            </a:r>
            <a:r>
              <a:rPr lang="fr-FR" sz="4400" i="1" dirty="0" smtClean="0"/>
              <a:t>/</a:t>
            </a:r>
            <a:br>
              <a:rPr lang="fr-FR" sz="4400" i="1" dirty="0" smtClean="0"/>
            </a:br>
            <a:endParaRPr lang="ru-RU" sz="4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1233264"/>
            <a:ext cx="86741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4400" i="1" dirty="0" smtClean="0"/>
              <a:t>https://</a:t>
            </a:r>
            <a:r>
              <a:rPr lang="fr-FR" i="1" dirty="0" smtClean="0"/>
              <a:t>plickers.com</a:t>
            </a:r>
            <a:r>
              <a:rPr lang="fr-FR" sz="4400" i="1" dirty="0" smtClean="0"/>
              <a:t>/</a:t>
            </a:r>
            <a:br>
              <a:rPr lang="fr-FR" sz="4400" i="1" dirty="0" smtClean="0"/>
            </a:br>
            <a:endParaRPr lang="ru-RU" sz="4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1233264"/>
            <a:ext cx="86741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609600" y="19776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400" b="1" u="sng" dirty="0" smtClean="0">
                <a:hlinkClick r:id="rId3"/>
              </a:rPr>
              <a:t>https://edpuzzle.com/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EDPuzzle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EDPuzzle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EDPuzzle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u="sng" dirty="0" smtClean="0">
                <a:hlinkClick r:id="rId2"/>
              </a:rPr>
              <a:t>https://magic.piktochart.com</a:t>
            </a:r>
            <a:endParaRPr lang="ru-RU" dirty="0"/>
          </a:p>
        </p:txBody>
      </p:sp>
      <p:pic>
        <p:nvPicPr>
          <p:cNvPr id="3074" name="Picture 2" descr="C:\Users\Марина\Downloads\5c-d0-9c-5c-d0-_17616011_724ec2dad5e237a4d11d3884d15e87843a637c88.jpeg"/>
          <p:cNvPicPr>
            <a:picLocks noChangeAspect="1" noChangeArrowheads="1"/>
          </p:cNvPicPr>
          <p:nvPr/>
        </p:nvPicPr>
        <p:blipFill>
          <a:blip r:embed="rId3" cstate="print"/>
          <a:srcRect b="46261"/>
          <a:stretch>
            <a:fillRect/>
          </a:stretch>
        </p:blipFill>
        <p:spPr bwMode="auto">
          <a:xfrm>
            <a:off x="1763688" y="1412776"/>
            <a:ext cx="2160240" cy="4896544"/>
          </a:xfrm>
          <a:prstGeom prst="rect">
            <a:avLst/>
          </a:prstGeom>
          <a:noFill/>
        </p:spPr>
      </p:pic>
      <p:pic>
        <p:nvPicPr>
          <p:cNvPr id="5" name="Picture 2" descr="C:\Users\Марина\Downloads\5c-d0-9c-5c-d0-_17616011_724ec2dad5e237a4d11d3884d15e87843a637c88.jpeg"/>
          <p:cNvPicPr>
            <a:picLocks noChangeAspect="1" noChangeArrowheads="1"/>
          </p:cNvPicPr>
          <p:nvPr/>
        </p:nvPicPr>
        <p:blipFill>
          <a:blip r:embed="rId3" cstate="print"/>
          <a:srcRect t="49709"/>
          <a:stretch>
            <a:fillRect/>
          </a:stretch>
        </p:blipFill>
        <p:spPr bwMode="auto">
          <a:xfrm>
            <a:off x="5220072" y="1376499"/>
            <a:ext cx="2232248" cy="4689413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EDPuzzle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EDPuzzle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EDPuzzle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404664"/>
            <a:ext cx="70455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u="sng" dirty="0" smtClean="0">
                <a:hlinkClick r:id="rId2"/>
              </a:rPr>
              <a:t>http://learningapps.org/</a:t>
            </a:r>
            <a:endParaRPr lang="ru-RU" sz="4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512" t="16040" r="5172" b="10133"/>
          <a:stretch>
            <a:fillRect/>
          </a:stretch>
        </p:blipFill>
        <p:spPr bwMode="auto">
          <a:xfrm>
            <a:off x="107504" y="1628800"/>
            <a:ext cx="871296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260648"/>
            <a:ext cx="54312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u="sng" dirty="0" smtClean="0">
                <a:hlinkClick r:id="rId2"/>
              </a:rPr>
              <a:t>https://padlet.com</a:t>
            </a:r>
            <a:endParaRPr lang="ru-RU" sz="4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-59" t="14563" r="30077" b="16040"/>
          <a:stretch>
            <a:fillRect/>
          </a:stretch>
        </p:blipFill>
        <p:spPr bwMode="auto">
          <a:xfrm>
            <a:off x="395536" y="1268760"/>
            <a:ext cx="813690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260648"/>
            <a:ext cx="54312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u="sng" dirty="0" smtClean="0">
                <a:hlinkClick r:id="rId2"/>
              </a:rPr>
              <a:t>https://padlet.com</a:t>
            </a:r>
            <a:endParaRPr lang="ru-RU" sz="4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t="14563" r="13474" b="7180"/>
          <a:stretch>
            <a:fillRect/>
          </a:stretch>
        </p:blipFill>
        <p:spPr bwMode="auto">
          <a:xfrm>
            <a:off x="234949" y="1124744"/>
            <a:ext cx="8638293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260648"/>
            <a:ext cx="54312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u="sng" dirty="0" smtClean="0">
                <a:hlinkClick r:id="rId2"/>
              </a:rPr>
              <a:t>https://padlet.com</a:t>
            </a:r>
            <a:endParaRPr lang="ru-RU" sz="4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7516" r="56641" b="7180"/>
          <a:stretch>
            <a:fillRect/>
          </a:stretch>
        </p:blipFill>
        <p:spPr bwMode="auto">
          <a:xfrm>
            <a:off x="1979712" y="1052736"/>
            <a:ext cx="5184576" cy="506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476672"/>
            <a:ext cx="53110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u="sng" dirty="0" smtClean="0">
                <a:hlinkClick r:id="rId2"/>
              </a:rPr>
              <a:t>http://wikiwall.ru/</a:t>
            </a:r>
            <a:endParaRPr lang="ru-RU" sz="4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t="14563" r="7662" b="7180"/>
          <a:stretch>
            <a:fillRect/>
          </a:stretch>
        </p:blipFill>
        <p:spPr bwMode="auto">
          <a:xfrm>
            <a:off x="323528" y="1700808"/>
            <a:ext cx="846282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476672"/>
            <a:ext cx="53110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u="sng" dirty="0" smtClean="0">
                <a:hlinkClick r:id="rId2"/>
              </a:rPr>
              <a:t>http://wikiwall.ru/</a:t>
            </a:r>
            <a:endParaRPr lang="ru-RU" sz="4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t="14563" r="13473" b="10133"/>
          <a:stretch>
            <a:fillRect/>
          </a:stretch>
        </p:blipFill>
        <p:spPr bwMode="auto">
          <a:xfrm>
            <a:off x="234949" y="1556792"/>
            <a:ext cx="8535555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476672"/>
            <a:ext cx="77444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u="sng" dirty="0" smtClean="0">
                <a:hlinkClick r:id="rId2"/>
              </a:rPr>
              <a:t>http://www.imagechef.com</a:t>
            </a:r>
            <a:endParaRPr lang="ru-RU" sz="4400" dirty="0"/>
          </a:p>
        </p:txBody>
      </p:sp>
      <p:pic>
        <p:nvPicPr>
          <p:cNvPr id="9218" name="Picture 2" descr="C:\Users\Марина\Pictures\XaoEhI9jw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340768"/>
            <a:ext cx="4824536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172" t="17516" r="5172" b="7180"/>
          <a:stretch>
            <a:fillRect/>
          </a:stretch>
        </p:blipFill>
        <p:spPr bwMode="auto">
          <a:xfrm>
            <a:off x="0" y="1268760"/>
            <a:ext cx="914925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400" b="1" dirty="0" smtClean="0"/>
              <a:t>https://app.wizer.me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476672"/>
            <a:ext cx="77444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u="sng" dirty="0" smtClean="0">
                <a:hlinkClick r:id="rId2"/>
              </a:rPr>
              <a:t>http://www.imagechef.com</a:t>
            </a:r>
            <a:endParaRPr lang="ru-RU" sz="4400" dirty="0"/>
          </a:p>
        </p:txBody>
      </p:sp>
      <p:pic>
        <p:nvPicPr>
          <p:cNvPr id="5" name="Рисунок 4" descr="ta2LGR8Bm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1412776"/>
            <a:ext cx="4764360" cy="4764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844824"/>
          <a:ext cx="9144000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Каких целей мы достигаем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3284984"/>
            <a:ext cx="8229600" cy="2722307"/>
          </a:xfrm>
        </p:spPr>
        <p:txBody>
          <a:bodyPr/>
          <a:lstStyle/>
          <a:p>
            <a:pPr algn="r">
              <a:buNone/>
            </a:pPr>
            <a:r>
              <a:rPr lang="ru-RU" sz="3200" dirty="0" smtClean="0"/>
              <a:t>Агапова Марина Викторовна</a:t>
            </a:r>
            <a:r>
              <a:rPr lang="ru-RU" dirty="0" smtClean="0"/>
              <a:t>, </a:t>
            </a:r>
          </a:p>
          <a:p>
            <a:pPr algn="r">
              <a:buNone/>
            </a:pPr>
            <a:r>
              <a:rPr lang="ru-RU" dirty="0" smtClean="0"/>
              <a:t>учитель информатики </a:t>
            </a:r>
          </a:p>
          <a:p>
            <a:pPr algn="r">
              <a:buNone/>
            </a:pPr>
            <a:r>
              <a:rPr lang="ru-RU" dirty="0" smtClean="0"/>
              <a:t>МБОУ Гимназии № 3 г.о. Самара</a:t>
            </a:r>
          </a:p>
          <a:p>
            <a:pPr algn="r">
              <a:buNone/>
            </a:pPr>
            <a:r>
              <a:rPr lang="en-US" b="1" dirty="0" smtClean="0"/>
              <a:t>marterent@mail.ru</a:t>
            </a:r>
            <a:endParaRPr lang="ru-RU" b="1" dirty="0" smtClean="0"/>
          </a:p>
          <a:p>
            <a:pPr algn="r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Спасибо за внимание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5" name="Picture 2" descr="C:\Users\Марина\Desktop\Эмблема Гимназии нов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677" y="1"/>
            <a:ext cx="1478995" cy="1844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400" b="1" dirty="0" smtClean="0"/>
              <a:t>https://app.wizer.me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Wizer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Wizer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Wizer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«ИНФО-СТРАТЕГИЯ -2017»</a:t>
            </a:r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Wizer</a:t>
            </a:r>
            <a:endParaRPr kumimoji="0" lang="ru-RU" sz="41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C0C0C0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C0C0C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1619</TotalTime>
  <Words>366</Words>
  <Application>Microsoft Office PowerPoint</Application>
  <PresentationFormat>Экран (4:3)</PresentationFormat>
  <Paragraphs>99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Открытая</vt:lpstr>
      <vt:lpstr>ИКТ НА УРОКЕ  ОТ А ДО Я  </vt:lpstr>
      <vt:lpstr>Слайд 2</vt:lpstr>
      <vt:lpstr>https://magic.piktochart.com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https://kahoot.it</vt:lpstr>
      <vt:lpstr>https://kahoot.it</vt:lpstr>
      <vt:lpstr>https://kahoot.it</vt:lpstr>
      <vt:lpstr>http://socrative.com/ </vt:lpstr>
      <vt:lpstr>http://socrative.com/ </vt:lpstr>
      <vt:lpstr>https://plickers.com/ </vt:lpstr>
      <vt:lpstr>https://plickers.com/ </vt:lpstr>
      <vt:lpstr>Слайд 22</vt:lpstr>
      <vt:lpstr>https://plickers.com/ </vt:lpstr>
      <vt:lpstr>https://plickers.com/ </vt:lpstr>
      <vt:lpstr>https://plickers.com/ 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Каких целей мы достигаем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ИКТ на службе контроля  знаний учащихся</dc:title>
  <dc:creator>Марина</dc:creator>
  <cp:lastModifiedBy>Марина</cp:lastModifiedBy>
  <cp:revision>44</cp:revision>
  <dcterms:created xsi:type="dcterms:W3CDTF">2016-06-16T15:50:52Z</dcterms:created>
  <dcterms:modified xsi:type="dcterms:W3CDTF">2017-06-27T14:46:14Z</dcterms:modified>
</cp:coreProperties>
</file>