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0" r:id="rId4"/>
    <p:sldId id="283" r:id="rId5"/>
    <p:sldId id="274" r:id="rId6"/>
    <p:sldId id="276" r:id="rId7"/>
    <p:sldId id="266" r:id="rId8"/>
    <p:sldId id="268" r:id="rId9"/>
    <p:sldId id="278" r:id="rId10"/>
    <p:sldId id="280" r:id="rId11"/>
    <p:sldId id="279" r:id="rId12"/>
    <p:sldId id="281" r:id="rId13"/>
    <p:sldId id="282" r:id="rId14"/>
    <p:sldId id="258" r:id="rId15"/>
    <p:sldId id="271" r:id="rId16"/>
    <p:sldId id="259" r:id="rId17"/>
    <p:sldId id="261" r:id="rId18"/>
    <p:sldId id="262" r:id="rId19"/>
    <p:sldId id="263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66CC"/>
    <a:srgbClr val="0099CC"/>
    <a:srgbClr val="9999FF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48" autoAdjust="0"/>
    <p:restoredTop sz="94669" autoAdjust="0"/>
  </p:normalViewPr>
  <p:slideViewPr>
    <p:cSldViewPr>
      <p:cViewPr varScale="1">
        <p:scale>
          <a:sx n="67" d="100"/>
          <a:sy n="67" d="100"/>
        </p:scale>
        <p:origin x="-1310" y="-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01.jpeg"/><Relationship Id="rId1" Type="http://schemas.openxmlformats.org/officeDocument/2006/relationships/image" Target="../media/image91.png"/><Relationship Id="rId5" Type="http://schemas.openxmlformats.org/officeDocument/2006/relationships/image" Target="../media/image131.jpeg"/><Relationship Id="rId4" Type="http://schemas.openxmlformats.org/officeDocument/2006/relationships/image" Target="../media/image1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5B720-4BBB-40B4-867F-5140B94D9FD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711CABA-0358-4952-97F9-5174EADCE724}">
      <dgm:prSet phldrT="[Текст]"/>
      <dgm:spPr/>
      <dgm:t>
        <a:bodyPr/>
        <a:lstStyle/>
        <a:p>
          <a:r>
            <a:rPr lang="ru-RU" dirty="0" smtClean="0"/>
            <a:t>Усовершенствование учителей</a:t>
          </a:r>
          <a:endParaRPr lang="ru-RU" dirty="0"/>
        </a:p>
      </dgm:t>
    </dgm:pt>
    <dgm:pt modelId="{BCFD0CB7-A106-4F02-A344-E2796E4A5B87}" type="parTrans" cxnId="{3AEBCAD0-B655-468A-A8FA-C7B0FB426E2C}">
      <dgm:prSet/>
      <dgm:spPr/>
      <dgm:t>
        <a:bodyPr/>
        <a:lstStyle/>
        <a:p>
          <a:endParaRPr lang="ru-RU"/>
        </a:p>
      </dgm:t>
    </dgm:pt>
    <dgm:pt modelId="{91A1F5F8-B7FB-4BD8-8169-29F9D3DA0BB7}" type="sibTrans" cxnId="{3AEBCAD0-B655-468A-A8FA-C7B0FB426E2C}">
      <dgm:prSet/>
      <dgm:spPr/>
      <dgm:t>
        <a:bodyPr/>
        <a:lstStyle/>
        <a:p>
          <a:endParaRPr lang="ru-RU"/>
        </a:p>
      </dgm:t>
    </dgm:pt>
    <dgm:pt modelId="{80A62EE7-E5AE-49B1-99BE-B10635CB574B}">
      <dgm:prSet phldrT="[Текст]"/>
      <dgm:spPr/>
      <dgm:t>
        <a:bodyPr/>
        <a:lstStyle/>
        <a:p>
          <a:r>
            <a:rPr lang="ru-RU" dirty="0" smtClean="0"/>
            <a:t>Повышение квалификации педагогических кадров</a:t>
          </a:r>
          <a:endParaRPr lang="ru-RU" dirty="0"/>
        </a:p>
      </dgm:t>
    </dgm:pt>
    <dgm:pt modelId="{68E621B9-9B6C-476A-B56C-F80D21F1226A}" type="parTrans" cxnId="{8C9E3EF8-9BB2-4C4D-8573-C9729D99FDF6}">
      <dgm:prSet/>
      <dgm:spPr/>
      <dgm:t>
        <a:bodyPr/>
        <a:lstStyle/>
        <a:p>
          <a:endParaRPr lang="ru-RU"/>
        </a:p>
      </dgm:t>
    </dgm:pt>
    <dgm:pt modelId="{C5115E9A-1A25-4F92-8A0F-BFB4B828D623}" type="sibTrans" cxnId="{8C9E3EF8-9BB2-4C4D-8573-C9729D99FDF6}">
      <dgm:prSet/>
      <dgm:spPr/>
      <dgm:t>
        <a:bodyPr/>
        <a:lstStyle/>
        <a:p>
          <a:endParaRPr lang="ru-RU"/>
        </a:p>
      </dgm:t>
    </dgm:pt>
    <dgm:pt modelId="{4EEBC01E-011F-4CBC-B209-8F43CCCD9200}">
      <dgm:prSet phldrT="[Текст]"/>
      <dgm:spPr/>
      <dgm:t>
        <a:bodyPr/>
        <a:lstStyle/>
        <a:p>
          <a:r>
            <a:rPr lang="ru-RU" dirty="0" smtClean="0"/>
            <a:t>Профессиональное развитие педагогов</a:t>
          </a:r>
          <a:endParaRPr lang="ru-RU" dirty="0"/>
        </a:p>
      </dgm:t>
    </dgm:pt>
    <dgm:pt modelId="{FBD586DC-5FC4-4556-ADCD-D0994F588561}" type="parTrans" cxnId="{230F7922-C20E-4AC2-B947-1BB867A53080}">
      <dgm:prSet/>
      <dgm:spPr/>
      <dgm:t>
        <a:bodyPr/>
        <a:lstStyle/>
        <a:p>
          <a:endParaRPr lang="ru-RU"/>
        </a:p>
      </dgm:t>
    </dgm:pt>
    <dgm:pt modelId="{D4F9E8F4-05AB-47FA-936E-ABDE71E4079F}" type="sibTrans" cxnId="{230F7922-C20E-4AC2-B947-1BB867A53080}">
      <dgm:prSet/>
      <dgm:spPr/>
      <dgm:t>
        <a:bodyPr/>
        <a:lstStyle/>
        <a:p>
          <a:endParaRPr lang="ru-RU"/>
        </a:p>
      </dgm:t>
    </dgm:pt>
    <dgm:pt modelId="{64D1464F-648B-4C60-8F9F-39C7AF4EC78E}" type="pres">
      <dgm:prSet presAssocID="{C3C5B720-4BBB-40B4-867F-5140B94D9FD3}" presName="CompostProcess" presStyleCnt="0">
        <dgm:presLayoutVars>
          <dgm:dir/>
          <dgm:resizeHandles val="exact"/>
        </dgm:presLayoutVars>
      </dgm:prSet>
      <dgm:spPr/>
    </dgm:pt>
    <dgm:pt modelId="{40516C4F-E049-4FDD-89B6-2B0A27699349}" type="pres">
      <dgm:prSet presAssocID="{C3C5B720-4BBB-40B4-867F-5140B94D9FD3}" presName="arrow" presStyleLbl="bgShp" presStyleIdx="0" presStyleCnt="1"/>
      <dgm:spPr/>
    </dgm:pt>
    <dgm:pt modelId="{6BADBE79-2D41-4ED1-B94A-49E134654EA6}" type="pres">
      <dgm:prSet presAssocID="{C3C5B720-4BBB-40B4-867F-5140B94D9FD3}" presName="linearProcess" presStyleCnt="0"/>
      <dgm:spPr/>
    </dgm:pt>
    <dgm:pt modelId="{06D813E8-0A30-4C28-8281-9614A873E1A2}" type="pres">
      <dgm:prSet presAssocID="{2711CABA-0358-4952-97F9-5174EADCE72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68A8A-C3E1-46A8-B734-D1DEF7FF83FE}" type="pres">
      <dgm:prSet presAssocID="{91A1F5F8-B7FB-4BD8-8169-29F9D3DA0BB7}" presName="sibTrans" presStyleCnt="0"/>
      <dgm:spPr/>
    </dgm:pt>
    <dgm:pt modelId="{B6912D6F-5AE7-4F20-B9B8-CD0CA08958F5}" type="pres">
      <dgm:prSet presAssocID="{80A62EE7-E5AE-49B1-99BE-B10635CB574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E2F07-1EC7-4C0A-96A6-8D1C34439451}" type="pres">
      <dgm:prSet presAssocID="{C5115E9A-1A25-4F92-8A0F-BFB4B828D623}" presName="sibTrans" presStyleCnt="0"/>
      <dgm:spPr/>
    </dgm:pt>
    <dgm:pt modelId="{7F660A98-543B-4304-B15E-9F69C6CB269C}" type="pres">
      <dgm:prSet presAssocID="{4EEBC01E-011F-4CBC-B209-8F43CCCD920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9E3EF8-9BB2-4C4D-8573-C9729D99FDF6}" srcId="{C3C5B720-4BBB-40B4-867F-5140B94D9FD3}" destId="{80A62EE7-E5AE-49B1-99BE-B10635CB574B}" srcOrd="1" destOrd="0" parTransId="{68E621B9-9B6C-476A-B56C-F80D21F1226A}" sibTransId="{C5115E9A-1A25-4F92-8A0F-BFB4B828D623}"/>
    <dgm:cxn modelId="{230F7922-C20E-4AC2-B947-1BB867A53080}" srcId="{C3C5B720-4BBB-40B4-867F-5140B94D9FD3}" destId="{4EEBC01E-011F-4CBC-B209-8F43CCCD9200}" srcOrd="2" destOrd="0" parTransId="{FBD586DC-5FC4-4556-ADCD-D0994F588561}" sibTransId="{D4F9E8F4-05AB-47FA-936E-ABDE71E4079F}"/>
    <dgm:cxn modelId="{4365EA11-42D9-4C72-BB4D-65C28CAE2F33}" type="presOf" srcId="{C3C5B720-4BBB-40B4-867F-5140B94D9FD3}" destId="{64D1464F-648B-4C60-8F9F-39C7AF4EC78E}" srcOrd="0" destOrd="0" presId="urn:microsoft.com/office/officeart/2005/8/layout/hProcess9"/>
    <dgm:cxn modelId="{3AEBCAD0-B655-468A-A8FA-C7B0FB426E2C}" srcId="{C3C5B720-4BBB-40B4-867F-5140B94D9FD3}" destId="{2711CABA-0358-4952-97F9-5174EADCE724}" srcOrd="0" destOrd="0" parTransId="{BCFD0CB7-A106-4F02-A344-E2796E4A5B87}" sibTransId="{91A1F5F8-B7FB-4BD8-8169-29F9D3DA0BB7}"/>
    <dgm:cxn modelId="{05DBBDEC-9517-4301-AAD4-09C658E1E0EF}" type="presOf" srcId="{4EEBC01E-011F-4CBC-B209-8F43CCCD9200}" destId="{7F660A98-543B-4304-B15E-9F69C6CB269C}" srcOrd="0" destOrd="0" presId="urn:microsoft.com/office/officeart/2005/8/layout/hProcess9"/>
    <dgm:cxn modelId="{B6F06D85-D8B5-4ED5-9E50-B1AFAA724807}" type="presOf" srcId="{80A62EE7-E5AE-49B1-99BE-B10635CB574B}" destId="{B6912D6F-5AE7-4F20-B9B8-CD0CA08958F5}" srcOrd="0" destOrd="0" presId="urn:microsoft.com/office/officeart/2005/8/layout/hProcess9"/>
    <dgm:cxn modelId="{3B7E44C4-1D3C-4847-83A7-531B3888B011}" type="presOf" srcId="{2711CABA-0358-4952-97F9-5174EADCE724}" destId="{06D813E8-0A30-4C28-8281-9614A873E1A2}" srcOrd="0" destOrd="0" presId="urn:microsoft.com/office/officeart/2005/8/layout/hProcess9"/>
    <dgm:cxn modelId="{4B0C76D1-7011-40C1-A637-C27F8D43CFDA}" type="presParOf" srcId="{64D1464F-648B-4C60-8F9F-39C7AF4EC78E}" destId="{40516C4F-E049-4FDD-89B6-2B0A27699349}" srcOrd="0" destOrd="0" presId="urn:microsoft.com/office/officeart/2005/8/layout/hProcess9"/>
    <dgm:cxn modelId="{758535AD-2418-4F20-8E87-25ADC11EE6A4}" type="presParOf" srcId="{64D1464F-648B-4C60-8F9F-39C7AF4EC78E}" destId="{6BADBE79-2D41-4ED1-B94A-49E134654EA6}" srcOrd="1" destOrd="0" presId="urn:microsoft.com/office/officeart/2005/8/layout/hProcess9"/>
    <dgm:cxn modelId="{3A714445-2E4C-4976-BDA9-A992A910C4FE}" type="presParOf" srcId="{6BADBE79-2D41-4ED1-B94A-49E134654EA6}" destId="{06D813E8-0A30-4C28-8281-9614A873E1A2}" srcOrd="0" destOrd="0" presId="urn:microsoft.com/office/officeart/2005/8/layout/hProcess9"/>
    <dgm:cxn modelId="{4848D199-D934-4DF3-89CE-9089F8340EA1}" type="presParOf" srcId="{6BADBE79-2D41-4ED1-B94A-49E134654EA6}" destId="{EEC68A8A-C3E1-46A8-B734-D1DEF7FF83FE}" srcOrd="1" destOrd="0" presId="urn:microsoft.com/office/officeart/2005/8/layout/hProcess9"/>
    <dgm:cxn modelId="{CF3FF366-EC4C-4B2B-9445-F9B02E4AF798}" type="presParOf" srcId="{6BADBE79-2D41-4ED1-B94A-49E134654EA6}" destId="{B6912D6F-5AE7-4F20-B9B8-CD0CA08958F5}" srcOrd="2" destOrd="0" presId="urn:microsoft.com/office/officeart/2005/8/layout/hProcess9"/>
    <dgm:cxn modelId="{FD8190B0-4DE0-45E7-ACA9-4A568D01E9CC}" type="presParOf" srcId="{6BADBE79-2D41-4ED1-B94A-49E134654EA6}" destId="{A44E2F07-1EC7-4C0A-96A6-8D1C34439451}" srcOrd="3" destOrd="0" presId="urn:microsoft.com/office/officeart/2005/8/layout/hProcess9"/>
    <dgm:cxn modelId="{8E11934F-A708-4031-BA9D-DAD5537C8BE3}" type="presParOf" srcId="{6BADBE79-2D41-4ED1-B94A-49E134654EA6}" destId="{7F660A98-543B-4304-B15E-9F69C6CB269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0442E-C6B1-4B55-99B4-60B9937FFFC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B3D0FA48-CF36-4905-A26F-102A4D15D2F9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УУД учащихся средствами проектной деятельности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075BF-5A94-4A30-9E3F-B7E32D87B948}" type="parTrans" cxnId="{8EB524B8-E0C8-403B-A226-701FD10F7E39}">
      <dgm:prSet/>
      <dgm:spPr/>
      <dgm:t>
        <a:bodyPr/>
        <a:lstStyle/>
        <a:p>
          <a:endParaRPr lang="ru-RU"/>
        </a:p>
      </dgm:t>
    </dgm:pt>
    <dgm:pt modelId="{8C69ED61-68E2-43B4-A127-D5F027D47D0E}" type="sibTrans" cxnId="{8EB524B8-E0C8-403B-A226-701FD10F7E39}">
      <dgm:prSet/>
      <dgm:spPr/>
      <dgm:t>
        <a:bodyPr/>
        <a:lstStyle/>
        <a:p>
          <a:endParaRPr lang="ru-RU"/>
        </a:p>
      </dgm:t>
    </dgm:pt>
    <dgm:pt modelId="{DE6FDBEE-B7CB-4E3E-9D42-06E04AE7E50F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апробация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межпредметного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курса «Смысловое чтение. Работа с текстом» (5-6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F0C7E-3328-436B-86F4-4A89EDC9E151}" type="parTrans" cxnId="{DBC9B8A7-1AE3-4391-B72B-D5FEB64ED809}">
      <dgm:prSet/>
      <dgm:spPr/>
      <dgm:t>
        <a:bodyPr/>
        <a:lstStyle/>
        <a:p>
          <a:endParaRPr lang="ru-RU"/>
        </a:p>
      </dgm:t>
    </dgm:pt>
    <dgm:pt modelId="{3D22C0B2-DE3B-41C1-810C-5F6A23094FB4}" type="sibTrans" cxnId="{DBC9B8A7-1AE3-4391-B72B-D5FEB64ED809}">
      <dgm:prSet/>
      <dgm:spPr/>
      <dgm:t>
        <a:bodyPr/>
        <a:lstStyle/>
        <a:p>
          <a:endParaRPr lang="ru-RU"/>
        </a:p>
      </dgm:t>
    </dgm:pt>
    <dgm:pt modelId="{F262DBBC-894A-415D-85EB-940B56D5F4B4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апробация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межпредметного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курса «Чтение. Работа с текстом» (2-4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6B970-A485-413E-922F-89D9CB9A7CF2}" type="parTrans" cxnId="{31F5DB07-6961-477B-91A4-F42D590F617F}">
      <dgm:prSet/>
      <dgm:spPr/>
      <dgm:t>
        <a:bodyPr/>
        <a:lstStyle/>
        <a:p>
          <a:endParaRPr lang="ru-RU"/>
        </a:p>
      </dgm:t>
    </dgm:pt>
    <dgm:pt modelId="{0D3A8519-5584-4852-94D0-E1808EE97F54}" type="sibTrans" cxnId="{31F5DB07-6961-477B-91A4-F42D590F617F}">
      <dgm:prSet/>
      <dgm:spPr/>
      <dgm:t>
        <a:bodyPr/>
        <a:lstStyle/>
        <a:p>
          <a:endParaRPr lang="ru-RU"/>
        </a:p>
      </dgm:t>
    </dgm:pt>
    <dgm:pt modelId="{58F422E3-9FE8-497F-BEA1-D82BAD420C72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Апробация системы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стратового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образования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F4284-EFA4-4D75-97E7-49B8ECF83286}" type="parTrans" cxnId="{7BB11B6A-7873-47C4-9AF4-3C055EC611B0}">
      <dgm:prSet/>
      <dgm:spPr/>
      <dgm:t>
        <a:bodyPr/>
        <a:lstStyle/>
        <a:p>
          <a:endParaRPr lang="ru-RU"/>
        </a:p>
      </dgm:t>
    </dgm:pt>
    <dgm:pt modelId="{2430B887-9983-4E38-A44F-B053EA50D1ED}" type="sibTrans" cxnId="{7BB11B6A-7873-47C4-9AF4-3C055EC611B0}">
      <dgm:prSet/>
      <dgm:spPr/>
      <dgm:t>
        <a:bodyPr/>
        <a:lstStyle/>
        <a:p>
          <a:endParaRPr lang="ru-RU"/>
        </a:p>
      </dgm:t>
    </dgm:pt>
    <dgm:pt modelId="{31FBAB43-1564-45F8-8333-EA9C6F98718C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модели мониторинга индивидуального сопровождения развития учащихся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8D7B6-DA67-49CF-B4CA-E9978912E25F}" type="parTrans" cxnId="{8DAD88BB-AE86-4F45-AB86-09A4F027AF6A}">
      <dgm:prSet/>
      <dgm:spPr/>
      <dgm:t>
        <a:bodyPr/>
        <a:lstStyle/>
        <a:p>
          <a:endParaRPr lang="ru-RU"/>
        </a:p>
      </dgm:t>
    </dgm:pt>
    <dgm:pt modelId="{8FFFADDA-94AD-4F39-B678-41AEBB2AC709}" type="sibTrans" cxnId="{8DAD88BB-AE86-4F45-AB86-09A4F027AF6A}">
      <dgm:prSet/>
      <dgm:spPr/>
      <dgm:t>
        <a:bodyPr/>
        <a:lstStyle/>
        <a:p>
          <a:endParaRPr lang="ru-RU"/>
        </a:p>
      </dgm:t>
    </dgm:pt>
    <dgm:pt modelId="{26D5AF88-7A76-4999-9987-F7EA57A178BB}" type="pres">
      <dgm:prSet presAssocID="{16E0442E-C6B1-4B55-99B4-60B9937FFFCD}" presName="linearFlow" presStyleCnt="0">
        <dgm:presLayoutVars>
          <dgm:dir/>
          <dgm:resizeHandles val="exact"/>
        </dgm:presLayoutVars>
      </dgm:prSet>
      <dgm:spPr/>
    </dgm:pt>
    <dgm:pt modelId="{36AFBE39-163C-4B8B-A922-892E08F160C1}" type="pres">
      <dgm:prSet presAssocID="{B3D0FA48-CF36-4905-A26F-102A4D15D2F9}" presName="composite" presStyleCnt="0"/>
      <dgm:spPr/>
    </dgm:pt>
    <dgm:pt modelId="{A8AC1634-9B87-4C41-ADAE-3149869B0A62}" type="pres">
      <dgm:prSet presAssocID="{B3D0FA48-CF36-4905-A26F-102A4D15D2F9}" presName="imgShp" presStyleLbl="fgImgPlace1" presStyleIdx="0" presStyleCnt="5" custLinFactX="-29679" custLinFactNeighborX="-100000" custLinFactNeighborY="38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2F3FDF7-89DF-4461-9F23-148DB2AA6EC1}" type="pres">
      <dgm:prSet presAssocID="{B3D0FA48-CF36-4905-A26F-102A4D15D2F9}" presName="txShp" presStyleLbl="node1" presStyleIdx="0" presStyleCnt="5" custScaleX="127826" custLinFactNeighborX="6364" custLinFactNeighborY="1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B1189-732D-46FD-B3A4-C04EF8503F27}" type="pres">
      <dgm:prSet presAssocID="{8C69ED61-68E2-43B4-A127-D5F027D47D0E}" presName="spacing" presStyleCnt="0"/>
      <dgm:spPr/>
    </dgm:pt>
    <dgm:pt modelId="{623C4363-E2FA-49CE-B9FC-6214D373826C}" type="pres">
      <dgm:prSet presAssocID="{DE6FDBEE-B7CB-4E3E-9D42-06E04AE7E50F}" presName="composite" presStyleCnt="0"/>
      <dgm:spPr/>
    </dgm:pt>
    <dgm:pt modelId="{9F29908E-FD8F-4029-9E12-A2303DE394ED}" type="pres">
      <dgm:prSet presAssocID="{DE6FDBEE-B7CB-4E3E-9D42-06E04AE7E50F}" presName="imgShp" presStyleLbl="fgImgPlace1" presStyleIdx="1" presStyleCnt="5" custLinFactX="-19821" custLinFactNeighborX="-100000" custLinFactNeighborY="211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29FF9AE0-C2DD-4D63-ACD3-60B6751AA786}" type="pres">
      <dgm:prSet presAssocID="{DE6FDBEE-B7CB-4E3E-9D42-06E04AE7E50F}" presName="txShp" presStyleLbl="node1" presStyleIdx="1" presStyleCnt="5" custScaleX="126066" custLinFactNeighborX="6364" custLinFactNeighborY="-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3697F-7BA0-49B1-8800-3ED594C5A852}" type="pres">
      <dgm:prSet presAssocID="{3D22C0B2-DE3B-41C1-810C-5F6A23094FB4}" presName="spacing" presStyleCnt="0"/>
      <dgm:spPr/>
    </dgm:pt>
    <dgm:pt modelId="{8A92BAC7-60C9-464D-9B1F-DFCB7E43E6A3}" type="pres">
      <dgm:prSet presAssocID="{F262DBBC-894A-415D-85EB-940B56D5F4B4}" presName="composite" presStyleCnt="0"/>
      <dgm:spPr/>
    </dgm:pt>
    <dgm:pt modelId="{AD8AD1DD-37D2-46E5-83FF-470DCF196C1D}" type="pres">
      <dgm:prSet presAssocID="{F262DBBC-894A-415D-85EB-940B56D5F4B4}" presName="imgShp" presStyleLbl="fgImgPlace1" presStyleIdx="2" presStyleCnt="5" custLinFactX="-29679" custLinFactNeighborX="-100000" custLinFactNeighborY="41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131F505D-B53D-421A-85B2-A2BD8B086DCE}" type="pres">
      <dgm:prSet presAssocID="{F262DBBC-894A-415D-85EB-940B56D5F4B4}" presName="txShp" presStyleLbl="node1" presStyleIdx="2" presStyleCnt="5" custScaleX="126066" custLinFactNeighborX="5520" custLinFactNeighborY="-2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00D83-FB2E-4C6F-A4ED-3358C31326A3}" type="pres">
      <dgm:prSet presAssocID="{0D3A8519-5584-4852-94D0-E1808EE97F54}" presName="spacing" presStyleCnt="0"/>
      <dgm:spPr/>
    </dgm:pt>
    <dgm:pt modelId="{D5BCD736-669B-473C-A7D1-826722EAB3C7}" type="pres">
      <dgm:prSet presAssocID="{58F422E3-9FE8-497F-BEA1-D82BAD420C72}" presName="composite" presStyleCnt="0"/>
      <dgm:spPr/>
    </dgm:pt>
    <dgm:pt modelId="{67D1816C-4256-4AF2-A1C0-16FC2F4E39FB}" type="pres">
      <dgm:prSet presAssocID="{58F422E3-9FE8-497F-BEA1-D82BAD420C72}" presName="imgShp" presStyleLbl="fgImgPlace1" presStyleIdx="3" presStyleCnt="5" custLinFactX="-29679" custLinFactNeighborX="-100000" custLinFactNeighborY="-128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298AB194-5353-4D73-803E-97F109A2664D}" type="pres">
      <dgm:prSet presAssocID="{58F422E3-9FE8-497F-BEA1-D82BAD420C72}" presName="txShp" presStyleLbl="node1" presStyleIdx="3" presStyleCnt="5" custScaleX="124803" custLinFactNeighborX="5520" custLinFactNeighborY="-2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F13AD-2E00-4AA3-90D9-3BCFE5020B9C}" type="pres">
      <dgm:prSet presAssocID="{2430B887-9983-4E38-A44F-B053EA50D1ED}" presName="spacing" presStyleCnt="0"/>
      <dgm:spPr/>
    </dgm:pt>
    <dgm:pt modelId="{10823964-5FD9-41E9-B6B4-EDE4C1603E26}" type="pres">
      <dgm:prSet presAssocID="{31FBAB43-1564-45F8-8333-EA9C6F98718C}" presName="composite" presStyleCnt="0"/>
      <dgm:spPr/>
    </dgm:pt>
    <dgm:pt modelId="{8F9032FF-48B5-4092-A52B-46A5D3878CA7}" type="pres">
      <dgm:prSet presAssocID="{31FBAB43-1564-45F8-8333-EA9C6F98718C}" presName="imgShp" presStyleLbl="fgImgPlace1" presStyleIdx="4" presStyleCnt="5" custLinFactX="-19821" custLinFactNeighborX="-100000" custLinFactNeighborY="-297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094EDB19-193A-45F6-B75D-975FF22EE862}" type="pres">
      <dgm:prSet presAssocID="{31FBAB43-1564-45F8-8333-EA9C6F98718C}" presName="txShp" presStyleLbl="node1" presStyleIdx="4" presStyleCnt="5" custScaleX="126066" custLinFactNeighborX="3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B524B8-E0C8-403B-A226-701FD10F7E39}" srcId="{16E0442E-C6B1-4B55-99B4-60B9937FFFCD}" destId="{B3D0FA48-CF36-4905-A26F-102A4D15D2F9}" srcOrd="0" destOrd="0" parTransId="{0A0075BF-5A94-4A30-9E3F-B7E32D87B948}" sibTransId="{8C69ED61-68E2-43B4-A127-D5F027D47D0E}"/>
    <dgm:cxn modelId="{9F3A8FF0-521D-47C1-85B8-324C75DB5474}" type="presOf" srcId="{F262DBBC-894A-415D-85EB-940B56D5F4B4}" destId="{131F505D-B53D-421A-85B2-A2BD8B086DCE}" srcOrd="0" destOrd="0" presId="urn:microsoft.com/office/officeart/2005/8/layout/vList3#1"/>
    <dgm:cxn modelId="{31F5DB07-6961-477B-91A4-F42D590F617F}" srcId="{16E0442E-C6B1-4B55-99B4-60B9937FFFCD}" destId="{F262DBBC-894A-415D-85EB-940B56D5F4B4}" srcOrd="2" destOrd="0" parTransId="{0A56B970-A485-413E-922F-89D9CB9A7CF2}" sibTransId="{0D3A8519-5584-4852-94D0-E1808EE97F54}"/>
    <dgm:cxn modelId="{16C37997-4369-45FE-A78A-C12FD2B92CD6}" type="presOf" srcId="{31FBAB43-1564-45F8-8333-EA9C6F98718C}" destId="{094EDB19-193A-45F6-B75D-975FF22EE862}" srcOrd="0" destOrd="0" presId="urn:microsoft.com/office/officeart/2005/8/layout/vList3#1"/>
    <dgm:cxn modelId="{78D9E238-8F67-4E9A-B179-EC0DE03AC7B6}" type="presOf" srcId="{58F422E3-9FE8-497F-BEA1-D82BAD420C72}" destId="{298AB194-5353-4D73-803E-97F109A2664D}" srcOrd="0" destOrd="0" presId="urn:microsoft.com/office/officeart/2005/8/layout/vList3#1"/>
    <dgm:cxn modelId="{DBC9B8A7-1AE3-4391-B72B-D5FEB64ED809}" srcId="{16E0442E-C6B1-4B55-99B4-60B9937FFFCD}" destId="{DE6FDBEE-B7CB-4E3E-9D42-06E04AE7E50F}" srcOrd="1" destOrd="0" parTransId="{DF2F0C7E-3328-436B-86F4-4A89EDC9E151}" sibTransId="{3D22C0B2-DE3B-41C1-810C-5F6A23094FB4}"/>
    <dgm:cxn modelId="{8DAD88BB-AE86-4F45-AB86-09A4F027AF6A}" srcId="{16E0442E-C6B1-4B55-99B4-60B9937FFFCD}" destId="{31FBAB43-1564-45F8-8333-EA9C6F98718C}" srcOrd="4" destOrd="0" parTransId="{92C8D7B6-DA67-49CF-B4CA-E9978912E25F}" sibTransId="{8FFFADDA-94AD-4F39-B678-41AEBB2AC709}"/>
    <dgm:cxn modelId="{6BC81317-5284-4932-A95D-24FDD32E3009}" type="presOf" srcId="{DE6FDBEE-B7CB-4E3E-9D42-06E04AE7E50F}" destId="{29FF9AE0-C2DD-4D63-ACD3-60B6751AA786}" srcOrd="0" destOrd="0" presId="urn:microsoft.com/office/officeart/2005/8/layout/vList3#1"/>
    <dgm:cxn modelId="{7BB11B6A-7873-47C4-9AF4-3C055EC611B0}" srcId="{16E0442E-C6B1-4B55-99B4-60B9937FFFCD}" destId="{58F422E3-9FE8-497F-BEA1-D82BAD420C72}" srcOrd="3" destOrd="0" parTransId="{724F4284-EFA4-4D75-97E7-49B8ECF83286}" sibTransId="{2430B887-9983-4E38-A44F-B053EA50D1ED}"/>
    <dgm:cxn modelId="{75C5D123-4F34-4186-A49B-441A804C7E1B}" type="presOf" srcId="{B3D0FA48-CF36-4905-A26F-102A4D15D2F9}" destId="{A2F3FDF7-89DF-4461-9F23-148DB2AA6EC1}" srcOrd="0" destOrd="0" presId="urn:microsoft.com/office/officeart/2005/8/layout/vList3#1"/>
    <dgm:cxn modelId="{9C44B6F0-2FD1-444C-8229-DE7D56E01580}" type="presOf" srcId="{16E0442E-C6B1-4B55-99B4-60B9937FFFCD}" destId="{26D5AF88-7A76-4999-9987-F7EA57A178BB}" srcOrd="0" destOrd="0" presId="urn:microsoft.com/office/officeart/2005/8/layout/vList3#1"/>
    <dgm:cxn modelId="{BABF4FFF-EF7E-4A5C-9665-EEC22C8425DB}" type="presParOf" srcId="{26D5AF88-7A76-4999-9987-F7EA57A178BB}" destId="{36AFBE39-163C-4B8B-A922-892E08F160C1}" srcOrd="0" destOrd="0" presId="urn:microsoft.com/office/officeart/2005/8/layout/vList3#1"/>
    <dgm:cxn modelId="{0D34ABB7-BDBA-42E8-9D2C-B9FD7E861FDC}" type="presParOf" srcId="{36AFBE39-163C-4B8B-A922-892E08F160C1}" destId="{A8AC1634-9B87-4C41-ADAE-3149869B0A62}" srcOrd="0" destOrd="0" presId="urn:microsoft.com/office/officeart/2005/8/layout/vList3#1"/>
    <dgm:cxn modelId="{81534902-2D88-4C5A-9EDC-855C16ECA167}" type="presParOf" srcId="{36AFBE39-163C-4B8B-A922-892E08F160C1}" destId="{A2F3FDF7-89DF-4461-9F23-148DB2AA6EC1}" srcOrd="1" destOrd="0" presId="urn:microsoft.com/office/officeart/2005/8/layout/vList3#1"/>
    <dgm:cxn modelId="{F19BD85A-8F53-4FDF-BD88-605AC6D13797}" type="presParOf" srcId="{26D5AF88-7A76-4999-9987-F7EA57A178BB}" destId="{039B1189-732D-46FD-B3A4-C04EF8503F27}" srcOrd="1" destOrd="0" presId="urn:microsoft.com/office/officeart/2005/8/layout/vList3#1"/>
    <dgm:cxn modelId="{85AA8F0B-CA47-4B55-A161-D5E6F757E3F0}" type="presParOf" srcId="{26D5AF88-7A76-4999-9987-F7EA57A178BB}" destId="{623C4363-E2FA-49CE-B9FC-6214D373826C}" srcOrd="2" destOrd="0" presId="urn:microsoft.com/office/officeart/2005/8/layout/vList3#1"/>
    <dgm:cxn modelId="{27EE7F6B-B420-40D1-B927-3EED54F802E3}" type="presParOf" srcId="{623C4363-E2FA-49CE-B9FC-6214D373826C}" destId="{9F29908E-FD8F-4029-9E12-A2303DE394ED}" srcOrd="0" destOrd="0" presId="urn:microsoft.com/office/officeart/2005/8/layout/vList3#1"/>
    <dgm:cxn modelId="{DB043860-940B-49A5-B5AB-91F436AB7F6E}" type="presParOf" srcId="{623C4363-E2FA-49CE-B9FC-6214D373826C}" destId="{29FF9AE0-C2DD-4D63-ACD3-60B6751AA786}" srcOrd="1" destOrd="0" presId="urn:microsoft.com/office/officeart/2005/8/layout/vList3#1"/>
    <dgm:cxn modelId="{2154D369-100F-47C5-BD18-CB1858682BE6}" type="presParOf" srcId="{26D5AF88-7A76-4999-9987-F7EA57A178BB}" destId="{2463697F-7BA0-49B1-8800-3ED594C5A852}" srcOrd="3" destOrd="0" presId="urn:microsoft.com/office/officeart/2005/8/layout/vList3#1"/>
    <dgm:cxn modelId="{D29FA96A-808E-4427-9373-27C023B50DB2}" type="presParOf" srcId="{26D5AF88-7A76-4999-9987-F7EA57A178BB}" destId="{8A92BAC7-60C9-464D-9B1F-DFCB7E43E6A3}" srcOrd="4" destOrd="0" presId="urn:microsoft.com/office/officeart/2005/8/layout/vList3#1"/>
    <dgm:cxn modelId="{156FB7D3-B819-4DFE-BA98-072A0D31624B}" type="presParOf" srcId="{8A92BAC7-60C9-464D-9B1F-DFCB7E43E6A3}" destId="{AD8AD1DD-37D2-46E5-83FF-470DCF196C1D}" srcOrd="0" destOrd="0" presId="urn:microsoft.com/office/officeart/2005/8/layout/vList3#1"/>
    <dgm:cxn modelId="{BA7DC495-1D78-4349-9327-DB196B55494E}" type="presParOf" srcId="{8A92BAC7-60C9-464D-9B1F-DFCB7E43E6A3}" destId="{131F505D-B53D-421A-85B2-A2BD8B086DCE}" srcOrd="1" destOrd="0" presId="urn:microsoft.com/office/officeart/2005/8/layout/vList3#1"/>
    <dgm:cxn modelId="{2F0E98A9-1077-44BA-969E-8E6E24E756D4}" type="presParOf" srcId="{26D5AF88-7A76-4999-9987-F7EA57A178BB}" destId="{74100D83-FB2E-4C6F-A4ED-3358C31326A3}" srcOrd="5" destOrd="0" presId="urn:microsoft.com/office/officeart/2005/8/layout/vList3#1"/>
    <dgm:cxn modelId="{6AE55787-859F-446B-9DC9-08C124694A30}" type="presParOf" srcId="{26D5AF88-7A76-4999-9987-F7EA57A178BB}" destId="{D5BCD736-669B-473C-A7D1-826722EAB3C7}" srcOrd="6" destOrd="0" presId="urn:microsoft.com/office/officeart/2005/8/layout/vList3#1"/>
    <dgm:cxn modelId="{4B3DABB6-17DE-4AE6-BE81-D7260B175BF8}" type="presParOf" srcId="{D5BCD736-669B-473C-A7D1-826722EAB3C7}" destId="{67D1816C-4256-4AF2-A1C0-16FC2F4E39FB}" srcOrd="0" destOrd="0" presId="urn:microsoft.com/office/officeart/2005/8/layout/vList3#1"/>
    <dgm:cxn modelId="{D9E61D1A-A4FA-40A9-B8A2-EDEFF1098EC8}" type="presParOf" srcId="{D5BCD736-669B-473C-A7D1-826722EAB3C7}" destId="{298AB194-5353-4D73-803E-97F109A2664D}" srcOrd="1" destOrd="0" presId="urn:microsoft.com/office/officeart/2005/8/layout/vList3#1"/>
    <dgm:cxn modelId="{4481BB10-5BF5-42A5-8F33-35AA2CA90A84}" type="presParOf" srcId="{26D5AF88-7A76-4999-9987-F7EA57A178BB}" destId="{98DF13AD-2E00-4AA3-90D9-3BCFE5020B9C}" srcOrd="7" destOrd="0" presId="urn:microsoft.com/office/officeart/2005/8/layout/vList3#1"/>
    <dgm:cxn modelId="{A3867AC5-5504-47A1-9A3C-20B1BCDC3DBC}" type="presParOf" srcId="{26D5AF88-7A76-4999-9987-F7EA57A178BB}" destId="{10823964-5FD9-41E9-B6B4-EDE4C1603E26}" srcOrd="8" destOrd="0" presId="urn:microsoft.com/office/officeart/2005/8/layout/vList3#1"/>
    <dgm:cxn modelId="{204FB640-CE24-4AD7-9D25-AE3591C4580B}" type="presParOf" srcId="{10823964-5FD9-41E9-B6B4-EDE4C1603E26}" destId="{8F9032FF-48B5-4092-A52B-46A5D3878CA7}" srcOrd="0" destOrd="0" presId="urn:microsoft.com/office/officeart/2005/8/layout/vList3#1"/>
    <dgm:cxn modelId="{7DF39010-A0B5-4C28-A04D-886169472DA7}" type="presParOf" srcId="{10823964-5FD9-41E9-B6B4-EDE4C1603E26}" destId="{094EDB19-193A-45F6-B75D-975FF22EE86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1F6271-D359-40CD-9C38-151819D23E4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F9357B-72AF-4092-B34B-16C7807657DF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Проективный модуль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D7CEA6-6763-429C-988B-42207260E122}" type="parTrans" cxnId="{85878974-18D0-49FC-AAA5-E478BB4DC952}">
      <dgm:prSet/>
      <dgm:spPr/>
      <dgm:t>
        <a:bodyPr/>
        <a:lstStyle/>
        <a:p>
          <a:endParaRPr lang="ru-RU"/>
        </a:p>
      </dgm:t>
    </dgm:pt>
    <dgm:pt modelId="{9F5DC4A6-22E7-4C23-9BA4-5A57D099FA99}" type="sibTrans" cxnId="{85878974-18D0-49FC-AAA5-E478BB4DC952}">
      <dgm:prSet/>
      <dgm:spPr>
        <a:solidFill>
          <a:srgbClr val="0066CC"/>
        </a:solidFill>
      </dgm:spPr>
      <dgm:t>
        <a:bodyPr/>
        <a:lstStyle/>
        <a:p>
          <a:endParaRPr lang="ru-RU"/>
        </a:p>
      </dgm:t>
    </dgm:pt>
    <dgm:pt modelId="{EC001AD4-D18A-4488-AA91-B8A49A84480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Практический модуль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58FE70-EA4F-42BB-A2D0-51A9C36BC677}" type="parTrans" cxnId="{9D6EBB51-8A44-4838-ABCF-9B957B4D4CA8}">
      <dgm:prSet/>
      <dgm:spPr/>
      <dgm:t>
        <a:bodyPr/>
        <a:lstStyle/>
        <a:p>
          <a:endParaRPr lang="ru-RU"/>
        </a:p>
      </dgm:t>
    </dgm:pt>
    <dgm:pt modelId="{6CE50104-8E2B-4261-8512-CFE0F0945477}" type="sibTrans" cxnId="{9D6EBB51-8A44-4838-ABCF-9B957B4D4CA8}">
      <dgm:prSet/>
      <dgm:spPr>
        <a:solidFill>
          <a:srgbClr val="0066CC"/>
        </a:solidFill>
      </dgm:spPr>
      <dgm:t>
        <a:bodyPr/>
        <a:lstStyle/>
        <a:p>
          <a:endParaRPr lang="ru-RU"/>
        </a:p>
      </dgm:t>
    </dgm:pt>
    <dgm:pt modelId="{1CB0A867-696A-47B1-A641-F0C8E18EB65B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Рефлексивный модуль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27E899-6563-4F95-B745-84AB656C2D4F}" type="parTrans" cxnId="{0EE13F40-0B5E-4893-87F3-2F554228279F}">
      <dgm:prSet/>
      <dgm:spPr/>
      <dgm:t>
        <a:bodyPr/>
        <a:lstStyle/>
        <a:p>
          <a:endParaRPr lang="ru-RU"/>
        </a:p>
      </dgm:t>
    </dgm:pt>
    <dgm:pt modelId="{EB21DF6B-54C6-4F3A-91AC-68F0883C53EA}" type="sibTrans" cxnId="{0EE13F40-0B5E-4893-87F3-2F554228279F}">
      <dgm:prSet/>
      <dgm:spPr/>
      <dgm:t>
        <a:bodyPr/>
        <a:lstStyle/>
        <a:p>
          <a:endParaRPr lang="ru-RU"/>
        </a:p>
      </dgm:t>
    </dgm:pt>
    <dgm:pt modelId="{229F2453-AEED-4069-ACCA-3C9B9E91A901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Теоретический модуль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D0D0E3-DE3B-41B5-BDA5-56A9522D83B7}" type="parTrans" cxnId="{14D072E7-7829-40C8-B953-D41D0CF0365A}">
      <dgm:prSet/>
      <dgm:spPr/>
      <dgm:t>
        <a:bodyPr/>
        <a:lstStyle/>
        <a:p>
          <a:endParaRPr lang="ru-RU"/>
        </a:p>
      </dgm:t>
    </dgm:pt>
    <dgm:pt modelId="{B12FED41-20F5-48DE-914E-E3E757C369CC}" type="sibTrans" cxnId="{14D072E7-7829-40C8-B953-D41D0CF0365A}">
      <dgm:prSet/>
      <dgm:spPr>
        <a:solidFill>
          <a:srgbClr val="0066CC"/>
        </a:solidFill>
      </dgm:spPr>
      <dgm:t>
        <a:bodyPr/>
        <a:lstStyle/>
        <a:p>
          <a:endParaRPr lang="ru-RU"/>
        </a:p>
      </dgm:t>
    </dgm:pt>
    <dgm:pt modelId="{273CF9AB-AC95-4CCD-9BE4-07DB1B64998E}" type="pres">
      <dgm:prSet presAssocID="{0F1F6271-D359-40CD-9C38-151819D23E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8AA0E6-1060-4977-8338-95230F5FA510}" type="pres">
      <dgm:prSet presAssocID="{0F1F6271-D359-40CD-9C38-151819D23E4C}" presName="tSp" presStyleCnt="0"/>
      <dgm:spPr/>
    </dgm:pt>
    <dgm:pt modelId="{104CA757-FE7B-459F-B5B9-AD6054F4597A}" type="pres">
      <dgm:prSet presAssocID="{0F1F6271-D359-40CD-9C38-151819D23E4C}" presName="bSp" presStyleCnt="0"/>
      <dgm:spPr/>
    </dgm:pt>
    <dgm:pt modelId="{5B70647C-2632-41FE-A4FE-65E289CD7AD0}" type="pres">
      <dgm:prSet presAssocID="{0F1F6271-D359-40CD-9C38-151819D23E4C}" presName="process" presStyleCnt="0"/>
      <dgm:spPr/>
    </dgm:pt>
    <dgm:pt modelId="{C1207901-5284-4217-8970-7BEE512443B2}" type="pres">
      <dgm:prSet presAssocID="{229F2453-AEED-4069-ACCA-3C9B9E91A901}" presName="composite1" presStyleCnt="0"/>
      <dgm:spPr/>
    </dgm:pt>
    <dgm:pt modelId="{B397360E-BD4F-4AB8-BA7D-820D37C3CD21}" type="pres">
      <dgm:prSet presAssocID="{229F2453-AEED-4069-ACCA-3C9B9E91A901}" presName="dummyNode1" presStyleLbl="node1" presStyleIdx="0" presStyleCnt="4"/>
      <dgm:spPr/>
    </dgm:pt>
    <dgm:pt modelId="{F7ABCE05-70D4-4967-AB3A-5F442457AA61}" type="pres">
      <dgm:prSet presAssocID="{229F2453-AEED-4069-ACCA-3C9B9E91A901}" presName="childNode1" presStyleLbl="bgAcc1" presStyleIdx="0" presStyleCnt="4" custScaleY="52954" custLinFactNeighborX="1215" custLinFactNeighborY="15830">
        <dgm:presLayoutVars>
          <dgm:bulletEnabled val="1"/>
        </dgm:presLayoutVars>
      </dgm:prSet>
      <dgm:spPr/>
    </dgm:pt>
    <dgm:pt modelId="{BECD0673-2BE4-4FAE-96D2-90ABD3FDCB2D}" type="pres">
      <dgm:prSet presAssocID="{229F2453-AEED-4069-ACCA-3C9B9E91A901}" presName="childNode1tx" presStyleLbl="bgAcc1" presStyleIdx="0" presStyleCnt="4">
        <dgm:presLayoutVars>
          <dgm:bulletEnabled val="1"/>
        </dgm:presLayoutVars>
      </dgm:prSet>
      <dgm:spPr/>
    </dgm:pt>
    <dgm:pt modelId="{988B1C3B-D25C-44AB-AFC1-F708EB0EFF14}" type="pres">
      <dgm:prSet presAssocID="{229F2453-AEED-4069-ACCA-3C9B9E91A901}" presName="parentNode1" presStyleLbl="node1" presStyleIdx="0" presStyleCnt="4" custScaleX="130130" custScaleY="145693" custLinFactNeighborX="11678" custLinFactNeighborY="-471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9F060-6EC2-41E6-9308-5A7AF5FD6DA3}" type="pres">
      <dgm:prSet presAssocID="{229F2453-AEED-4069-ACCA-3C9B9E91A901}" presName="connSite1" presStyleCnt="0"/>
      <dgm:spPr/>
    </dgm:pt>
    <dgm:pt modelId="{0AE2B5ED-6010-4710-A6A5-E1FDB07B1714}" type="pres">
      <dgm:prSet presAssocID="{B12FED41-20F5-48DE-914E-E3E757C369CC}" presName="Name9" presStyleLbl="sibTrans2D1" presStyleIdx="0" presStyleCnt="3" custAng="20514307" custLinFactNeighborY="-11923"/>
      <dgm:spPr/>
      <dgm:t>
        <a:bodyPr/>
        <a:lstStyle/>
        <a:p>
          <a:endParaRPr lang="ru-RU"/>
        </a:p>
      </dgm:t>
    </dgm:pt>
    <dgm:pt modelId="{98D2888C-AA0A-44F6-A6D2-539C8C9665F9}" type="pres">
      <dgm:prSet presAssocID="{34F9357B-72AF-4092-B34B-16C7807657DF}" presName="composite2" presStyleCnt="0"/>
      <dgm:spPr/>
    </dgm:pt>
    <dgm:pt modelId="{683F5089-D75E-4D4A-8C55-2FB799D639C4}" type="pres">
      <dgm:prSet presAssocID="{34F9357B-72AF-4092-B34B-16C7807657DF}" presName="dummyNode2" presStyleLbl="node1" presStyleIdx="0" presStyleCnt="4"/>
      <dgm:spPr/>
    </dgm:pt>
    <dgm:pt modelId="{D0EE9A60-6C86-48D5-9412-61C1DB283747}" type="pres">
      <dgm:prSet presAssocID="{34F9357B-72AF-4092-B34B-16C7807657DF}" presName="childNode2" presStyleLbl="bgAcc1" presStyleIdx="1" presStyleCnt="4" custScaleY="50044" custLinFactNeighborX="3138" custLinFactNeighborY="7339">
        <dgm:presLayoutVars>
          <dgm:bulletEnabled val="1"/>
        </dgm:presLayoutVars>
      </dgm:prSet>
      <dgm:spPr/>
    </dgm:pt>
    <dgm:pt modelId="{6EAD1BFF-A07F-4507-A331-700C74C9BCBC}" type="pres">
      <dgm:prSet presAssocID="{34F9357B-72AF-4092-B34B-16C7807657DF}" presName="childNode2tx" presStyleLbl="bgAcc1" presStyleIdx="1" presStyleCnt="4">
        <dgm:presLayoutVars>
          <dgm:bulletEnabled val="1"/>
        </dgm:presLayoutVars>
      </dgm:prSet>
      <dgm:spPr/>
    </dgm:pt>
    <dgm:pt modelId="{13A612D8-9D73-41B2-8C0F-D4C041B7A324}" type="pres">
      <dgm:prSet presAssocID="{34F9357B-72AF-4092-B34B-16C7807657DF}" presName="parentNode2" presStyleLbl="node1" presStyleIdx="1" presStyleCnt="4" custScaleX="122757" custScaleY="145693" custLinFactY="989" custLinFactNeighborX="1509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9BDB0-F43F-4BF4-8E9F-C2A576A7BD0B}" type="pres">
      <dgm:prSet presAssocID="{34F9357B-72AF-4092-B34B-16C7807657DF}" presName="connSite2" presStyleCnt="0"/>
      <dgm:spPr/>
    </dgm:pt>
    <dgm:pt modelId="{F129BA6B-483A-40F4-88C1-D64E9E9F0788}" type="pres">
      <dgm:prSet presAssocID="{9F5DC4A6-22E7-4C23-9BA4-5A57D099FA99}" presName="Name18" presStyleLbl="sibTrans2D1" presStyleIdx="1" presStyleCnt="3" custAng="707388" custLinFactNeighborX="3241" custLinFactNeighborY="12598"/>
      <dgm:spPr/>
      <dgm:t>
        <a:bodyPr/>
        <a:lstStyle/>
        <a:p>
          <a:endParaRPr lang="ru-RU"/>
        </a:p>
      </dgm:t>
    </dgm:pt>
    <dgm:pt modelId="{11EFAC98-4850-46A6-8921-8C3F7DB04950}" type="pres">
      <dgm:prSet presAssocID="{EC001AD4-D18A-4488-AA91-B8A49A844808}" presName="composite1" presStyleCnt="0"/>
      <dgm:spPr/>
    </dgm:pt>
    <dgm:pt modelId="{4F58E492-F965-4113-8EB7-4738EBE17E35}" type="pres">
      <dgm:prSet presAssocID="{EC001AD4-D18A-4488-AA91-B8A49A844808}" presName="dummyNode1" presStyleLbl="node1" presStyleIdx="1" presStyleCnt="4"/>
      <dgm:spPr/>
    </dgm:pt>
    <dgm:pt modelId="{66E6F750-EDAC-42AF-8180-E88536CD77DC}" type="pres">
      <dgm:prSet presAssocID="{EC001AD4-D18A-4488-AA91-B8A49A844808}" presName="childNode1" presStyleLbl="bgAcc1" presStyleIdx="2" presStyleCnt="4" custScaleY="50044" custLinFactNeighborX="-2943" custLinFactNeighborY="7339">
        <dgm:presLayoutVars>
          <dgm:bulletEnabled val="1"/>
        </dgm:presLayoutVars>
      </dgm:prSet>
      <dgm:spPr/>
    </dgm:pt>
    <dgm:pt modelId="{CFF69531-574F-402B-91BA-C791D66A601C}" type="pres">
      <dgm:prSet presAssocID="{EC001AD4-D18A-4488-AA91-B8A49A844808}" presName="childNode1tx" presStyleLbl="bgAcc1" presStyleIdx="2" presStyleCnt="4">
        <dgm:presLayoutVars>
          <dgm:bulletEnabled val="1"/>
        </dgm:presLayoutVars>
      </dgm:prSet>
      <dgm:spPr/>
    </dgm:pt>
    <dgm:pt modelId="{86AA7F04-89CE-491C-8099-27B5789A3093}" type="pres">
      <dgm:prSet presAssocID="{EC001AD4-D18A-4488-AA91-B8A49A844808}" presName="parentNode1" presStyleLbl="node1" presStyleIdx="2" presStyleCnt="4" custScaleX="128354" custScaleY="145693" custLinFactNeighborX="5114" custLinFactNeighborY="-652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43816-CAF1-40D6-85A8-D2900858809C}" type="pres">
      <dgm:prSet presAssocID="{EC001AD4-D18A-4488-AA91-B8A49A844808}" presName="connSite1" presStyleCnt="0"/>
      <dgm:spPr/>
    </dgm:pt>
    <dgm:pt modelId="{F243026C-03E3-42FC-9EA2-3A67EB1ABD5E}" type="pres">
      <dgm:prSet presAssocID="{6CE50104-8E2B-4261-8512-CFE0F0945477}" presName="Name9" presStyleLbl="sibTrans2D1" presStyleIdx="2" presStyleCnt="3" custAng="20548996" custLinFactNeighborY="-10323"/>
      <dgm:spPr/>
      <dgm:t>
        <a:bodyPr/>
        <a:lstStyle/>
        <a:p>
          <a:endParaRPr lang="ru-RU"/>
        </a:p>
      </dgm:t>
    </dgm:pt>
    <dgm:pt modelId="{E71E9B87-4E3B-47CE-8427-2E2AD041025D}" type="pres">
      <dgm:prSet presAssocID="{1CB0A867-696A-47B1-A641-F0C8E18EB65B}" presName="composite2" presStyleCnt="0"/>
      <dgm:spPr/>
    </dgm:pt>
    <dgm:pt modelId="{7B23544E-6BED-4EF6-9D08-64D6E3B44E20}" type="pres">
      <dgm:prSet presAssocID="{1CB0A867-696A-47B1-A641-F0C8E18EB65B}" presName="dummyNode2" presStyleLbl="node1" presStyleIdx="2" presStyleCnt="4"/>
      <dgm:spPr/>
    </dgm:pt>
    <dgm:pt modelId="{10626CA5-2755-4A54-AFC0-89F585043CAB}" type="pres">
      <dgm:prSet presAssocID="{1CB0A867-696A-47B1-A641-F0C8E18EB65B}" presName="childNode2" presStyleLbl="bgAcc1" presStyleIdx="3" presStyleCnt="4" custScaleY="50044" custLinFactNeighborX="-11593" custLinFactNeighborY="764">
        <dgm:presLayoutVars>
          <dgm:bulletEnabled val="1"/>
        </dgm:presLayoutVars>
      </dgm:prSet>
      <dgm:spPr/>
    </dgm:pt>
    <dgm:pt modelId="{74E106BD-137F-455F-B00C-ECD78EC59A30}" type="pres">
      <dgm:prSet presAssocID="{1CB0A867-696A-47B1-A641-F0C8E18EB65B}" presName="childNode2tx" presStyleLbl="bgAcc1" presStyleIdx="3" presStyleCnt="4">
        <dgm:presLayoutVars>
          <dgm:bulletEnabled val="1"/>
        </dgm:presLayoutVars>
      </dgm:prSet>
      <dgm:spPr/>
    </dgm:pt>
    <dgm:pt modelId="{D9957E90-F95B-454C-998B-681EF7525D91}" type="pres">
      <dgm:prSet presAssocID="{1CB0A867-696A-47B1-A641-F0C8E18EB65B}" presName="parentNode2" presStyleLbl="node1" presStyleIdx="3" presStyleCnt="4" custScaleX="137022" custScaleY="145693" custLinFactNeighborX="1802" custLinFactNeighborY="88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075FE-ABA6-4493-B8FC-F723B7F0E761}" type="pres">
      <dgm:prSet presAssocID="{1CB0A867-696A-47B1-A641-F0C8E18EB65B}" presName="connSite2" presStyleCnt="0"/>
      <dgm:spPr/>
    </dgm:pt>
  </dgm:ptLst>
  <dgm:cxnLst>
    <dgm:cxn modelId="{A0E69EFA-7929-414E-9FDB-BB6BB0D4BDAE}" type="presOf" srcId="{6CE50104-8E2B-4261-8512-CFE0F0945477}" destId="{F243026C-03E3-42FC-9EA2-3A67EB1ABD5E}" srcOrd="0" destOrd="0" presId="urn:microsoft.com/office/officeart/2005/8/layout/hProcess4"/>
    <dgm:cxn modelId="{9D6EBB51-8A44-4838-ABCF-9B957B4D4CA8}" srcId="{0F1F6271-D359-40CD-9C38-151819D23E4C}" destId="{EC001AD4-D18A-4488-AA91-B8A49A844808}" srcOrd="2" destOrd="0" parTransId="{0458FE70-EA4F-42BB-A2D0-51A9C36BC677}" sibTransId="{6CE50104-8E2B-4261-8512-CFE0F0945477}"/>
    <dgm:cxn modelId="{0EE13F40-0B5E-4893-87F3-2F554228279F}" srcId="{0F1F6271-D359-40CD-9C38-151819D23E4C}" destId="{1CB0A867-696A-47B1-A641-F0C8E18EB65B}" srcOrd="3" destOrd="0" parTransId="{A827E899-6563-4F95-B745-84AB656C2D4F}" sibTransId="{EB21DF6B-54C6-4F3A-91AC-68F0883C53EA}"/>
    <dgm:cxn modelId="{C56F995F-2BA7-413D-A6DE-C8E7886DBE42}" type="presOf" srcId="{1CB0A867-696A-47B1-A641-F0C8E18EB65B}" destId="{D9957E90-F95B-454C-998B-681EF7525D91}" srcOrd="0" destOrd="0" presId="urn:microsoft.com/office/officeart/2005/8/layout/hProcess4"/>
    <dgm:cxn modelId="{EE4A36ED-AF28-4D24-9FD8-CD2B731C4DE0}" type="presOf" srcId="{B12FED41-20F5-48DE-914E-E3E757C369CC}" destId="{0AE2B5ED-6010-4710-A6A5-E1FDB07B1714}" srcOrd="0" destOrd="0" presId="urn:microsoft.com/office/officeart/2005/8/layout/hProcess4"/>
    <dgm:cxn modelId="{85878974-18D0-49FC-AAA5-E478BB4DC952}" srcId="{0F1F6271-D359-40CD-9C38-151819D23E4C}" destId="{34F9357B-72AF-4092-B34B-16C7807657DF}" srcOrd="1" destOrd="0" parTransId="{B7D7CEA6-6763-429C-988B-42207260E122}" sibTransId="{9F5DC4A6-22E7-4C23-9BA4-5A57D099FA99}"/>
    <dgm:cxn modelId="{2503C853-044B-42FD-842E-63043AB94C95}" type="presOf" srcId="{9F5DC4A6-22E7-4C23-9BA4-5A57D099FA99}" destId="{F129BA6B-483A-40F4-88C1-D64E9E9F0788}" srcOrd="0" destOrd="0" presId="urn:microsoft.com/office/officeart/2005/8/layout/hProcess4"/>
    <dgm:cxn modelId="{14D072E7-7829-40C8-B953-D41D0CF0365A}" srcId="{0F1F6271-D359-40CD-9C38-151819D23E4C}" destId="{229F2453-AEED-4069-ACCA-3C9B9E91A901}" srcOrd="0" destOrd="0" parTransId="{C7D0D0E3-DE3B-41B5-BDA5-56A9522D83B7}" sibTransId="{B12FED41-20F5-48DE-914E-E3E757C369CC}"/>
    <dgm:cxn modelId="{03EE495A-47E4-45C7-AA73-91CCC713BF05}" type="presOf" srcId="{EC001AD4-D18A-4488-AA91-B8A49A844808}" destId="{86AA7F04-89CE-491C-8099-27B5789A3093}" srcOrd="0" destOrd="0" presId="urn:microsoft.com/office/officeart/2005/8/layout/hProcess4"/>
    <dgm:cxn modelId="{5D4D6B8F-D2A4-44C6-8893-76CF5C25C336}" type="presOf" srcId="{34F9357B-72AF-4092-B34B-16C7807657DF}" destId="{13A612D8-9D73-41B2-8C0F-D4C041B7A324}" srcOrd="0" destOrd="0" presId="urn:microsoft.com/office/officeart/2005/8/layout/hProcess4"/>
    <dgm:cxn modelId="{1AB9B6CD-3C6B-4516-801E-1D1F523D5D28}" type="presOf" srcId="{0F1F6271-D359-40CD-9C38-151819D23E4C}" destId="{273CF9AB-AC95-4CCD-9BE4-07DB1B64998E}" srcOrd="0" destOrd="0" presId="urn:microsoft.com/office/officeart/2005/8/layout/hProcess4"/>
    <dgm:cxn modelId="{8C8814EC-2770-4920-8B92-EA25F7E2636E}" type="presOf" srcId="{229F2453-AEED-4069-ACCA-3C9B9E91A901}" destId="{988B1C3B-D25C-44AB-AFC1-F708EB0EFF14}" srcOrd="0" destOrd="0" presId="urn:microsoft.com/office/officeart/2005/8/layout/hProcess4"/>
    <dgm:cxn modelId="{6BAF73F2-8F79-4400-8104-007C424D5799}" type="presParOf" srcId="{273CF9AB-AC95-4CCD-9BE4-07DB1B64998E}" destId="{F38AA0E6-1060-4977-8338-95230F5FA510}" srcOrd="0" destOrd="0" presId="urn:microsoft.com/office/officeart/2005/8/layout/hProcess4"/>
    <dgm:cxn modelId="{8858CFAA-D169-4BCA-9F2B-3F17ABACF7D9}" type="presParOf" srcId="{273CF9AB-AC95-4CCD-9BE4-07DB1B64998E}" destId="{104CA757-FE7B-459F-B5B9-AD6054F4597A}" srcOrd="1" destOrd="0" presId="urn:microsoft.com/office/officeart/2005/8/layout/hProcess4"/>
    <dgm:cxn modelId="{DBCDDB25-2B04-4C80-AE7A-D493950DFCE4}" type="presParOf" srcId="{273CF9AB-AC95-4CCD-9BE4-07DB1B64998E}" destId="{5B70647C-2632-41FE-A4FE-65E289CD7AD0}" srcOrd="2" destOrd="0" presId="urn:microsoft.com/office/officeart/2005/8/layout/hProcess4"/>
    <dgm:cxn modelId="{E9464979-7988-4217-82F9-942B1C714C39}" type="presParOf" srcId="{5B70647C-2632-41FE-A4FE-65E289CD7AD0}" destId="{C1207901-5284-4217-8970-7BEE512443B2}" srcOrd="0" destOrd="0" presId="urn:microsoft.com/office/officeart/2005/8/layout/hProcess4"/>
    <dgm:cxn modelId="{AEA66CD5-FA4E-4681-B96E-419D6CF1FDC1}" type="presParOf" srcId="{C1207901-5284-4217-8970-7BEE512443B2}" destId="{B397360E-BD4F-4AB8-BA7D-820D37C3CD21}" srcOrd="0" destOrd="0" presId="urn:microsoft.com/office/officeart/2005/8/layout/hProcess4"/>
    <dgm:cxn modelId="{2AD5065D-D9C5-4B79-8D06-C067C58F4904}" type="presParOf" srcId="{C1207901-5284-4217-8970-7BEE512443B2}" destId="{F7ABCE05-70D4-4967-AB3A-5F442457AA61}" srcOrd="1" destOrd="0" presId="urn:microsoft.com/office/officeart/2005/8/layout/hProcess4"/>
    <dgm:cxn modelId="{17885A37-1BE0-4244-B64D-E0C68DA1AC06}" type="presParOf" srcId="{C1207901-5284-4217-8970-7BEE512443B2}" destId="{BECD0673-2BE4-4FAE-96D2-90ABD3FDCB2D}" srcOrd="2" destOrd="0" presId="urn:microsoft.com/office/officeart/2005/8/layout/hProcess4"/>
    <dgm:cxn modelId="{3EBA1FC6-0205-400C-BCF9-70B5D6DE28D0}" type="presParOf" srcId="{C1207901-5284-4217-8970-7BEE512443B2}" destId="{988B1C3B-D25C-44AB-AFC1-F708EB0EFF14}" srcOrd="3" destOrd="0" presId="urn:microsoft.com/office/officeart/2005/8/layout/hProcess4"/>
    <dgm:cxn modelId="{5BB807B1-0AA6-4B8C-A5EA-043722C0A4FF}" type="presParOf" srcId="{C1207901-5284-4217-8970-7BEE512443B2}" destId="{EED9F060-6EC2-41E6-9308-5A7AF5FD6DA3}" srcOrd="4" destOrd="0" presId="urn:microsoft.com/office/officeart/2005/8/layout/hProcess4"/>
    <dgm:cxn modelId="{E5EF4441-BCA3-4741-BD49-B9846F488422}" type="presParOf" srcId="{5B70647C-2632-41FE-A4FE-65E289CD7AD0}" destId="{0AE2B5ED-6010-4710-A6A5-E1FDB07B1714}" srcOrd="1" destOrd="0" presId="urn:microsoft.com/office/officeart/2005/8/layout/hProcess4"/>
    <dgm:cxn modelId="{18A98401-1DCB-4194-9432-7886995D6EF0}" type="presParOf" srcId="{5B70647C-2632-41FE-A4FE-65E289CD7AD0}" destId="{98D2888C-AA0A-44F6-A6D2-539C8C9665F9}" srcOrd="2" destOrd="0" presId="urn:microsoft.com/office/officeart/2005/8/layout/hProcess4"/>
    <dgm:cxn modelId="{B784C9AF-5F87-4AC9-A777-3DFA36E9D6B0}" type="presParOf" srcId="{98D2888C-AA0A-44F6-A6D2-539C8C9665F9}" destId="{683F5089-D75E-4D4A-8C55-2FB799D639C4}" srcOrd="0" destOrd="0" presId="urn:microsoft.com/office/officeart/2005/8/layout/hProcess4"/>
    <dgm:cxn modelId="{6FFE0F7E-F391-4DDA-9345-2253D53A7841}" type="presParOf" srcId="{98D2888C-AA0A-44F6-A6D2-539C8C9665F9}" destId="{D0EE9A60-6C86-48D5-9412-61C1DB283747}" srcOrd="1" destOrd="0" presId="urn:microsoft.com/office/officeart/2005/8/layout/hProcess4"/>
    <dgm:cxn modelId="{E2A546BE-F5BA-4357-8861-1311939A7CA7}" type="presParOf" srcId="{98D2888C-AA0A-44F6-A6D2-539C8C9665F9}" destId="{6EAD1BFF-A07F-4507-A331-700C74C9BCBC}" srcOrd="2" destOrd="0" presId="urn:microsoft.com/office/officeart/2005/8/layout/hProcess4"/>
    <dgm:cxn modelId="{CD691E3D-980C-4D97-8E57-7D0AFEBABF14}" type="presParOf" srcId="{98D2888C-AA0A-44F6-A6D2-539C8C9665F9}" destId="{13A612D8-9D73-41B2-8C0F-D4C041B7A324}" srcOrd="3" destOrd="0" presId="urn:microsoft.com/office/officeart/2005/8/layout/hProcess4"/>
    <dgm:cxn modelId="{43AC98AD-E969-47EA-8F5A-F578E7AC7DA4}" type="presParOf" srcId="{98D2888C-AA0A-44F6-A6D2-539C8C9665F9}" destId="{30E9BDB0-F43F-4BF4-8E9F-C2A576A7BD0B}" srcOrd="4" destOrd="0" presId="urn:microsoft.com/office/officeart/2005/8/layout/hProcess4"/>
    <dgm:cxn modelId="{CBD9E1C6-01BF-4B42-B690-62DC9813206E}" type="presParOf" srcId="{5B70647C-2632-41FE-A4FE-65E289CD7AD0}" destId="{F129BA6B-483A-40F4-88C1-D64E9E9F0788}" srcOrd="3" destOrd="0" presId="urn:microsoft.com/office/officeart/2005/8/layout/hProcess4"/>
    <dgm:cxn modelId="{743925A2-3923-478C-9357-01E252FB5E7D}" type="presParOf" srcId="{5B70647C-2632-41FE-A4FE-65E289CD7AD0}" destId="{11EFAC98-4850-46A6-8921-8C3F7DB04950}" srcOrd="4" destOrd="0" presId="urn:microsoft.com/office/officeart/2005/8/layout/hProcess4"/>
    <dgm:cxn modelId="{EE366379-927A-4D92-9D0C-49371060617D}" type="presParOf" srcId="{11EFAC98-4850-46A6-8921-8C3F7DB04950}" destId="{4F58E492-F965-4113-8EB7-4738EBE17E35}" srcOrd="0" destOrd="0" presId="urn:microsoft.com/office/officeart/2005/8/layout/hProcess4"/>
    <dgm:cxn modelId="{C6619F5F-B716-4A51-9449-5E81339838E5}" type="presParOf" srcId="{11EFAC98-4850-46A6-8921-8C3F7DB04950}" destId="{66E6F750-EDAC-42AF-8180-E88536CD77DC}" srcOrd="1" destOrd="0" presId="urn:microsoft.com/office/officeart/2005/8/layout/hProcess4"/>
    <dgm:cxn modelId="{5AC3EA40-75C7-403D-AEE5-8C03623D0E1D}" type="presParOf" srcId="{11EFAC98-4850-46A6-8921-8C3F7DB04950}" destId="{CFF69531-574F-402B-91BA-C791D66A601C}" srcOrd="2" destOrd="0" presId="urn:microsoft.com/office/officeart/2005/8/layout/hProcess4"/>
    <dgm:cxn modelId="{31C19B27-010D-42A3-9154-A0547F3C1DA9}" type="presParOf" srcId="{11EFAC98-4850-46A6-8921-8C3F7DB04950}" destId="{86AA7F04-89CE-491C-8099-27B5789A3093}" srcOrd="3" destOrd="0" presId="urn:microsoft.com/office/officeart/2005/8/layout/hProcess4"/>
    <dgm:cxn modelId="{5C1D89A5-0BFD-44A1-86D4-C07A9DC5E07E}" type="presParOf" srcId="{11EFAC98-4850-46A6-8921-8C3F7DB04950}" destId="{8F843816-CAF1-40D6-85A8-D2900858809C}" srcOrd="4" destOrd="0" presId="urn:microsoft.com/office/officeart/2005/8/layout/hProcess4"/>
    <dgm:cxn modelId="{33534C7D-2999-44A2-BD11-E686557F73BA}" type="presParOf" srcId="{5B70647C-2632-41FE-A4FE-65E289CD7AD0}" destId="{F243026C-03E3-42FC-9EA2-3A67EB1ABD5E}" srcOrd="5" destOrd="0" presId="urn:microsoft.com/office/officeart/2005/8/layout/hProcess4"/>
    <dgm:cxn modelId="{0422D189-01B6-4F40-938E-71F2822F4664}" type="presParOf" srcId="{5B70647C-2632-41FE-A4FE-65E289CD7AD0}" destId="{E71E9B87-4E3B-47CE-8427-2E2AD041025D}" srcOrd="6" destOrd="0" presId="urn:microsoft.com/office/officeart/2005/8/layout/hProcess4"/>
    <dgm:cxn modelId="{11F306A6-9E0A-44E7-8A28-2634FB89388C}" type="presParOf" srcId="{E71E9B87-4E3B-47CE-8427-2E2AD041025D}" destId="{7B23544E-6BED-4EF6-9D08-64D6E3B44E20}" srcOrd="0" destOrd="0" presId="urn:microsoft.com/office/officeart/2005/8/layout/hProcess4"/>
    <dgm:cxn modelId="{766F7F2E-559D-4881-82F9-B9E0F19E0C5C}" type="presParOf" srcId="{E71E9B87-4E3B-47CE-8427-2E2AD041025D}" destId="{10626CA5-2755-4A54-AFC0-89F585043CAB}" srcOrd="1" destOrd="0" presId="urn:microsoft.com/office/officeart/2005/8/layout/hProcess4"/>
    <dgm:cxn modelId="{D850DEF9-5271-4C16-B024-401C3A342C29}" type="presParOf" srcId="{E71E9B87-4E3B-47CE-8427-2E2AD041025D}" destId="{74E106BD-137F-455F-B00C-ECD78EC59A30}" srcOrd="2" destOrd="0" presId="urn:microsoft.com/office/officeart/2005/8/layout/hProcess4"/>
    <dgm:cxn modelId="{9435D671-0375-4AAA-B398-CD1B2CFBB27E}" type="presParOf" srcId="{E71E9B87-4E3B-47CE-8427-2E2AD041025D}" destId="{D9957E90-F95B-454C-998B-681EF7525D91}" srcOrd="3" destOrd="0" presId="urn:microsoft.com/office/officeart/2005/8/layout/hProcess4"/>
    <dgm:cxn modelId="{691575DA-B4FE-44FC-8D07-812918DA96F3}" type="presParOf" srcId="{E71E9B87-4E3B-47CE-8427-2E2AD041025D}" destId="{F68075FE-ABA6-4493-B8FC-F723B7F0E76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16C4F-E049-4FDD-89B6-2B0A2769934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813E8-0A30-4C28-8281-9614A873E1A2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Усовершенствование учителей</a:t>
          </a:r>
          <a:endParaRPr lang="ru-RU" sz="2000" kern="1200" dirty="0"/>
        </a:p>
      </dsp:txBody>
      <dsp:txXfrm>
        <a:off x="97216" y="1446164"/>
        <a:ext cx="2472150" cy="1633633"/>
      </dsp:txXfrm>
    </dsp:sp>
    <dsp:sp modelId="{B6912D6F-5AE7-4F20-B9B8-CD0CA08958F5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квалификации педагогических кадров</a:t>
          </a:r>
          <a:endParaRPr lang="ru-RU" sz="2000" kern="1200" dirty="0"/>
        </a:p>
      </dsp:txBody>
      <dsp:txXfrm>
        <a:off x="2878724" y="1446164"/>
        <a:ext cx="2472150" cy="1633633"/>
      </dsp:txXfrm>
    </dsp:sp>
    <dsp:sp modelId="{7F660A98-543B-4304-B15E-9F69C6CB269C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Профессиональное развитие педагогов</a:t>
          </a:r>
          <a:endParaRPr lang="ru-RU" sz="2000" kern="1200" dirty="0"/>
        </a:p>
      </dsp:txBody>
      <dsp:txXfrm>
        <a:off x="5660233" y="1446164"/>
        <a:ext cx="2472150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3FDF7-89DF-4461-9F23-148DB2AA6EC1}">
      <dsp:nvSpPr>
        <dsp:cNvPr id="0" name=""/>
        <dsp:cNvSpPr/>
      </dsp:nvSpPr>
      <dsp:spPr>
        <a:xfrm rot="10800000">
          <a:off x="971344" y="16547"/>
          <a:ext cx="7039137" cy="835754"/>
        </a:xfrm>
        <a:prstGeom prst="homePlat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54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УУД учащихся средствами проектной деятельности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80282" y="16547"/>
        <a:ext cx="6830199" cy="835754"/>
      </dsp:txXfrm>
    </dsp:sp>
    <dsp:sp modelId="{A8AC1634-9B87-4C41-ADAE-3149869B0A62}">
      <dsp:nvSpPr>
        <dsp:cNvPr id="0" name=""/>
        <dsp:cNvSpPr/>
      </dsp:nvSpPr>
      <dsp:spPr>
        <a:xfrm>
          <a:off x="0" y="35828"/>
          <a:ext cx="835754" cy="83575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F9AE0-C2DD-4D63-ACD3-60B6751AA786}">
      <dsp:nvSpPr>
        <dsp:cNvPr id="0" name=""/>
        <dsp:cNvSpPr/>
      </dsp:nvSpPr>
      <dsp:spPr>
        <a:xfrm rot="10800000">
          <a:off x="1019804" y="1087589"/>
          <a:ext cx="6942217" cy="835754"/>
        </a:xfrm>
        <a:prstGeom prst="homePlat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54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апробация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межпредметного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курса «Смысловое чтение. Работа с текстом» (5-6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28742" y="1087589"/>
        <a:ext cx="6733279" cy="835754"/>
      </dsp:txXfrm>
    </dsp:sp>
    <dsp:sp modelId="{9F29908E-FD8F-4029-9E12-A2303DE394ED}">
      <dsp:nvSpPr>
        <dsp:cNvPr id="0" name=""/>
        <dsp:cNvSpPr/>
      </dsp:nvSpPr>
      <dsp:spPr>
        <a:xfrm>
          <a:off x="0" y="1106870"/>
          <a:ext cx="835754" cy="83575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F505D-B53D-421A-85B2-A2BD8B086DCE}">
      <dsp:nvSpPr>
        <dsp:cNvPr id="0" name=""/>
        <dsp:cNvSpPr/>
      </dsp:nvSpPr>
      <dsp:spPr>
        <a:xfrm rot="10800000">
          <a:off x="973327" y="2155130"/>
          <a:ext cx="6942217" cy="835754"/>
        </a:xfrm>
        <a:prstGeom prst="homePlat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54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апробация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межпредметного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курса «Чтение. Работа с текстом» (2-4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82265" y="2155130"/>
        <a:ext cx="6733279" cy="835754"/>
      </dsp:txXfrm>
    </dsp:sp>
    <dsp:sp modelId="{AD8AD1DD-37D2-46E5-83FF-470DCF196C1D}">
      <dsp:nvSpPr>
        <dsp:cNvPr id="0" name=""/>
        <dsp:cNvSpPr/>
      </dsp:nvSpPr>
      <dsp:spPr>
        <a:xfrm>
          <a:off x="0" y="2177912"/>
          <a:ext cx="835754" cy="83575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AB194-5353-4D73-803E-97F109A2664D}">
      <dsp:nvSpPr>
        <dsp:cNvPr id="0" name=""/>
        <dsp:cNvSpPr/>
      </dsp:nvSpPr>
      <dsp:spPr>
        <a:xfrm rot="10800000">
          <a:off x="1008102" y="3240363"/>
          <a:ext cx="6872666" cy="835754"/>
        </a:xfrm>
        <a:prstGeom prst="homePlat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54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Апробация системы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стратового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образования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17040" y="3240363"/>
        <a:ext cx="6663728" cy="835754"/>
      </dsp:txXfrm>
    </dsp:sp>
    <dsp:sp modelId="{67D1816C-4256-4AF2-A1C0-16FC2F4E39FB}">
      <dsp:nvSpPr>
        <dsp:cNvPr id="0" name=""/>
        <dsp:cNvSpPr/>
      </dsp:nvSpPr>
      <dsp:spPr>
        <a:xfrm>
          <a:off x="0" y="3248946"/>
          <a:ext cx="835754" cy="83575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EDB19-193A-45F6-B75D-975FF22EE862}">
      <dsp:nvSpPr>
        <dsp:cNvPr id="0" name=""/>
        <dsp:cNvSpPr/>
      </dsp:nvSpPr>
      <dsp:spPr>
        <a:xfrm rot="10800000">
          <a:off x="887255" y="4344877"/>
          <a:ext cx="6942217" cy="835754"/>
        </a:xfrm>
        <a:prstGeom prst="homePlat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54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модели мониторинга индивидуального сопровождения развития учащихся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096193" y="4344877"/>
        <a:ext cx="6733279" cy="835754"/>
      </dsp:txXfrm>
    </dsp:sp>
    <dsp:sp modelId="{8F9032FF-48B5-4092-A52B-46A5D3878CA7}">
      <dsp:nvSpPr>
        <dsp:cNvPr id="0" name=""/>
        <dsp:cNvSpPr/>
      </dsp:nvSpPr>
      <dsp:spPr>
        <a:xfrm>
          <a:off x="0" y="4319988"/>
          <a:ext cx="835754" cy="83575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BCE05-70D4-4967-AB3A-5F442457AA61}">
      <dsp:nvSpPr>
        <dsp:cNvPr id="0" name=""/>
        <dsp:cNvSpPr/>
      </dsp:nvSpPr>
      <dsp:spPr>
        <a:xfrm>
          <a:off x="19396" y="1109707"/>
          <a:ext cx="1454326" cy="635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2B5ED-6010-4710-A6A5-E1FDB07B1714}">
      <dsp:nvSpPr>
        <dsp:cNvPr id="0" name=""/>
        <dsp:cNvSpPr/>
      </dsp:nvSpPr>
      <dsp:spPr>
        <a:xfrm rot="20514307">
          <a:off x="988856" y="456474"/>
          <a:ext cx="1997631" cy="1997631"/>
        </a:xfrm>
        <a:prstGeom prst="leftCircularArrow">
          <a:avLst>
            <a:gd name="adj1" fmla="val 4182"/>
            <a:gd name="adj2" fmla="val 527465"/>
            <a:gd name="adj3" fmla="val 3017873"/>
            <a:gd name="adj4" fmla="val 9739386"/>
            <a:gd name="adj5" fmla="val 4879"/>
          </a:avLst>
        </a:prstGeom>
        <a:solidFill>
          <a:srgbClr val="0066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B1C3B-D25C-44AB-AFC1-F708EB0EFF14}">
      <dsp:nvSpPr>
        <dsp:cNvPr id="0" name=""/>
        <dsp:cNvSpPr/>
      </dsp:nvSpPr>
      <dsp:spPr>
        <a:xfrm>
          <a:off x="281124" y="1220301"/>
          <a:ext cx="1682235" cy="74897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Теоретический модуль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3061" y="1242238"/>
        <a:ext cx="1638361" cy="705101"/>
      </dsp:txXfrm>
    </dsp:sp>
    <dsp:sp modelId="{D0EE9A60-6C86-48D5-9412-61C1DB283747}">
      <dsp:nvSpPr>
        <dsp:cNvPr id="0" name=""/>
        <dsp:cNvSpPr/>
      </dsp:nvSpPr>
      <dsp:spPr>
        <a:xfrm>
          <a:off x="2255830" y="1142758"/>
          <a:ext cx="1454326" cy="60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9BA6B-483A-40F4-88C1-D64E9E9F0788}">
      <dsp:nvSpPr>
        <dsp:cNvPr id="0" name=""/>
        <dsp:cNvSpPr/>
      </dsp:nvSpPr>
      <dsp:spPr>
        <a:xfrm rot="707388">
          <a:off x="3322350" y="370273"/>
          <a:ext cx="2004349" cy="2004349"/>
        </a:xfrm>
        <a:prstGeom prst="circularArrow">
          <a:avLst>
            <a:gd name="adj1" fmla="val 4168"/>
            <a:gd name="adj2" fmla="val 525518"/>
            <a:gd name="adj3" fmla="val 18361911"/>
            <a:gd name="adj4" fmla="val 11638450"/>
            <a:gd name="adj5" fmla="val 4862"/>
          </a:avLst>
        </a:prstGeom>
        <a:solidFill>
          <a:srgbClr val="0066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612D8-9D73-41B2-8C0F-D4C041B7A324}">
      <dsp:nvSpPr>
        <dsp:cNvPr id="0" name=""/>
        <dsp:cNvSpPr/>
      </dsp:nvSpPr>
      <dsp:spPr>
        <a:xfrm>
          <a:off x="2581409" y="899785"/>
          <a:ext cx="1586922" cy="74897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Проективный модуль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3346" y="921722"/>
        <a:ext cx="1543048" cy="705101"/>
      </dsp:txXfrm>
    </dsp:sp>
    <dsp:sp modelId="{66E6F750-EDAC-42AF-8180-E88536CD77DC}">
      <dsp:nvSpPr>
        <dsp:cNvPr id="0" name=""/>
        <dsp:cNvSpPr/>
      </dsp:nvSpPr>
      <dsp:spPr>
        <a:xfrm>
          <a:off x="4328203" y="1025309"/>
          <a:ext cx="1454326" cy="60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3026C-03E3-42FC-9EA2-3A67EB1ABD5E}">
      <dsp:nvSpPr>
        <dsp:cNvPr id="0" name=""/>
        <dsp:cNvSpPr/>
      </dsp:nvSpPr>
      <dsp:spPr>
        <a:xfrm rot="20548996">
          <a:off x="5284048" y="535733"/>
          <a:ext cx="1843183" cy="1843183"/>
        </a:xfrm>
        <a:prstGeom prst="leftCircularArrow">
          <a:avLst>
            <a:gd name="adj1" fmla="val 4532"/>
            <a:gd name="adj2" fmla="val 576587"/>
            <a:gd name="adj3" fmla="val 3168760"/>
            <a:gd name="adj4" fmla="val 9841152"/>
            <a:gd name="adj5" fmla="val 5288"/>
          </a:avLst>
        </a:prstGeom>
        <a:solidFill>
          <a:srgbClr val="0066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A7F04-89CE-491C-8099-27B5789A3093}">
      <dsp:nvSpPr>
        <dsp:cNvPr id="0" name=""/>
        <dsp:cNvSpPr/>
      </dsp:nvSpPr>
      <dsp:spPr>
        <a:xfrm>
          <a:off x="4577027" y="1127433"/>
          <a:ext cx="1659277" cy="74897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Практический модуль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8964" y="1149370"/>
        <a:ext cx="1615403" cy="705101"/>
      </dsp:txXfrm>
    </dsp:sp>
    <dsp:sp modelId="{10626CA5-2755-4A54-AFC0-89F585043CAB}">
      <dsp:nvSpPr>
        <dsp:cNvPr id="0" name=""/>
        <dsp:cNvSpPr/>
      </dsp:nvSpPr>
      <dsp:spPr>
        <a:xfrm>
          <a:off x="6399392" y="1063889"/>
          <a:ext cx="1454326" cy="60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57E90-F95B-454C-998B-681EF7525D91}">
      <dsp:nvSpPr>
        <dsp:cNvPr id="0" name=""/>
        <dsp:cNvSpPr/>
      </dsp:nvSpPr>
      <dsp:spPr>
        <a:xfrm>
          <a:off x="6653604" y="835201"/>
          <a:ext cx="1771331" cy="74897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Рефлексивный модуль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5541" y="857138"/>
        <a:ext cx="1727457" cy="705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8C6A-D03E-4614-A7A7-F299E8D06589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FAFE-FA55-435B-B4A1-3AABAC773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8C6A-D03E-4614-A7A7-F299E8D06589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FAFE-FA55-435B-B4A1-3AABAC773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8C6A-D03E-4614-A7A7-F299E8D06589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FAFE-FA55-435B-B4A1-3AABAC773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8C6A-D03E-4614-A7A7-F299E8D06589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FAFE-FA55-435B-B4A1-3AABAC773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8C6A-D03E-4614-A7A7-F299E8D06589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FAFE-FA55-435B-B4A1-3AABAC773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8C6A-D03E-4614-A7A7-F299E8D06589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FAFE-FA55-435B-B4A1-3AABAC773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8C6A-D03E-4614-A7A7-F299E8D06589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FAFE-FA55-435B-B4A1-3AABAC773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8C6A-D03E-4614-A7A7-F299E8D06589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FAFE-FA55-435B-B4A1-3AABAC773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8C6A-D03E-4614-A7A7-F299E8D06589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FAFE-FA55-435B-B4A1-3AABAC773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8C6A-D03E-4614-A7A7-F299E8D06589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FAFE-FA55-435B-B4A1-3AABAC773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8C6A-D03E-4614-A7A7-F299E8D06589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FAFE-FA55-435B-B4A1-3AABAC773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8C6A-D03E-4614-A7A7-F299E8D06589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EFAFE-FA55-435B-B4A1-3AABAC773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6303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4900" b="1" dirty="0"/>
              <a:t>Научно-методическое сопровождение профессионального развития педагогов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7704" y="513278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Логвинова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И.М., </a:t>
            </a:r>
            <a:b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к.п.н., доцент, </a:t>
            </a:r>
            <a:b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директора по образовательной деятельности, </a:t>
            </a:r>
            <a:b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Научно-образовательного центра ДПО</a:t>
            </a:r>
            <a:b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Института стратегии развития образования РАО </a:t>
            </a:r>
          </a:p>
          <a:p>
            <a:pPr algn="r"/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novyi logo institut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20000"/>
          </a:blip>
          <a:srcRect/>
          <a:stretch>
            <a:fillRect/>
          </a:stretch>
        </p:blipFill>
        <p:spPr bwMode="auto">
          <a:xfrm>
            <a:off x="251520" y="116632"/>
            <a:ext cx="2520280" cy="152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35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Calibri" pitchFamily="34" charset="0"/>
                <a:cs typeface="Times New Roman" pitchFamily="18" charset="0"/>
              </a:rPr>
              <a:t>Программа </a:t>
            </a:r>
            <a:br>
              <a:rPr lang="ru-RU" sz="36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latin typeface="Calibri" pitchFamily="34" charset="0"/>
                <a:cs typeface="Times New Roman" pitchFamily="18" charset="0"/>
              </a:rPr>
              <a:t>дополнительного профессионального образования</a:t>
            </a:r>
          </a:p>
          <a:p>
            <a:pPr algn="ctr"/>
            <a:endParaRPr lang="ru-RU" sz="3600" b="1" dirty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latin typeface="Calibri" pitchFamily="34" charset="0"/>
                <a:cs typeface="Times New Roman" pitchFamily="18" charset="0"/>
              </a:rPr>
              <a:t>«Организация и содержание образовательного процесса в школе в соответствии с ФГОС общего образования».</a:t>
            </a:r>
            <a:r>
              <a:rPr lang="ru-RU" sz="3600" b="1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ru-RU" sz="3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1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Участники </a:t>
            </a:r>
            <a:r>
              <a:rPr lang="ru-RU" dirty="0"/>
              <a:t>обучения научатся: </a:t>
            </a:r>
            <a:endParaRPr lang="ru-RU" dirty="0" smtClean="0"/>
          </a:p>
          <a:p>
            <a:r>
              <a:rPr lang="ru-RU" dirty="0" smtClean="0"/>
              <a:t>анализировать </a:t>
            </a:r>
            <a:r>
              <a:rPr lang="ru-RU" dirty="0"/>
              <a:t>и корректировать основные образовательные программы; </a:t>
            </a:r>
            <a:endParaRPr lang="ru-RU" dirty="0" smtClean="0"/>
          </a:p>
          <a:p>
            <a:r>
              <a:rPr lang="ru-RU" dirty="0" smtClean="0"/>
              <a:t>разрабатывать </a:t>
            </a:r>
            <a:r>
              <a:rPr lang="ru-RU" dirty="0"/>
              <a:t>локальные акты, необходимые для организации и осуществления образовательной деятельности по основным общеобразовательным программам и </a:t>
            </a:r>
            <a:r>
              <a:rPr lang="ru-RU" dirty="0" err="1"/>
              <a:t>внутришкольного</a:t>
            </a:r>
            <a:r>
              <a:rPr lang="ru-RU" dirty="0"/>
              <a:t> контроля; </a:t>
            </a:r>
            <a:endParaRPr lang="ru-RU" dirty="0" smtClean="0"/>
          </a:p>
          <a:p>
            <a:r>
              <a:rPr lang="ru-RU" dirty="0" smtClean="0"/>
              <a:t>проектировать </a:t>
            </a:r>
            <a:r>
              <a:rPr lang="ru-RU" dirty="0"/>
              <a:t>и анализировать урок в соответствии с требованиями ФГОС; </a:t>
            </a:r>
            <a:endParaRPr lang="ru-RU" dirty="0" smtClean="0"/>
          </a:p>
          <a:p>
            <a:r>
              <a:rPr lang="ru-RU" dirty="0" smtClean="0"/>
              <a:t>применять </a:t>
            </a:r>
            <a:r>
              <a:rPr lang="ru-RU" dirty="0"/>
              <a:t>современные формы методической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55568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4 модуля:</a:t>
            </a:r>
          </a:p>
          <a:p>
            <a:r>
              <a:rPr lang="ru-RU" dirty="0" smtClean="0"/>
              <a:t>ООП </a:t>
            </a:r>
            <a:r>
              <a:rPr lang="ru-RU" dirty="0"/>
              <a:t>– траектория движения образовательной организации к достижению требований ФГОС: разработка, анализ, </a:t>
            </a:r>
            <a:r>
              <a:rPr lang="ru-RU" dirty="0" smtClean="0"/>
              <a:t>коррекция.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/>
              <a:t>Внутришкольный</a:t>
            </a:r>
            <a:r>
              <a:rPr lang="ru-RU" dirty="0"/>
              <a:t> контроль как механизм повышения качества образования: нормативно-правовые и методические </a:t>
            </a:r>
            <a:r>
              <a:rPr lang="ru-RU" dirty="0" smtClean="0"/>
              <a:t>основания. </a:t>
            </a:r>
            <a:endParaRPr lang="ru-RU" dirty="0"/>
          </a:p>
          <a:p>
            <a:r>
              <a:rPr lang="ru-RU" dirty="0" smtClean="0"/>
              <a:t>От </a:t>
            </a:r>
            <a:r>
              <a:rPr lang="ru-RU" dirty="0"/>
              <a:t>проектирования к анализу урока, реализующего требования ФГОС общего </a:t>
            </a:r>
            <a:r>
              <a:rPr lang="ru-RU" dirty="0" smtClean="0"/>
              <a:t>образования.</a:t>
            </a:r>
            <a:endParaRPr lang="ru-RU" dirty="0"/>
          </a:p>
          <a:p>
            <a:r>
              <a:rPr lang="ru-RU" dirty="0" smtClean="0"/>
              <a:t>Современные </a:t>
            </a:r>
            <a:r>
              <a:rPr lang="ru-RU" dirty="0"/>
              <a:t>формы методической работы в школе в условиях реализации ФГОС общего </a:t>
            </a:r>
            <a:r>
              <a:rPr lang="ru-RU" dirty="0" smtClean="0"/>
              <a:t>образования.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615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проведения занятий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Групповая работа:  </a:t>
            </a:r>
          </a:p>
          <a:p>
            <a:r>
              <a:rPr lang="ru-RU" dirty="0" smtClean="0"/>
              <a:t>методический </a:t>
            </a:r>
            <a:r>
              <a:rPr lang="ru-RU" dirty="0"/>
              <a:t>практикум, мастер-класс,</a:t>
            </a:r>
          </a:p>
          <a:p>
            <a:r>
              <a:rPr lang="ru-RU" dirty="0"/>
              <a:t>деловая игра, интерактивный </a:t>
            </a:r>
            <a:r>
              <a:rPr lang="ru-RU" dirty="0" smtClean="0"/>
              <a:t>семинар,</a:t>
            </a:r>
          </a:p>
          <a:p>
            <a:r>
              <a:rPr lang="ru-RU" dirty="0" smtClean="0"/>
              <a:t>экспертный практикум,  дискуссия,</a:t>
            </a:r>
          </a:p>
          <a:p>
            <a:r>
              <a:rPr lang="ru-RU" dirty="0" smtClean="0"/>
              <a:t>дидактический поединок,</a:t>
            </a:r>
          </a:p>
          <a:p>
            <a:r>
              <a:rPr lang="ru-RU" dirty="0" smtClean="0"/>
              <a:t>тренинг.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174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Педагогический </a:t>
            </a:r>
            <a:r>
              <a:rPr lang="ru-RU" sz="4900" b="1" dirty="0" err="1" smtClean="0"/>
              <a:t>универсариум</a:t>
            </a:r>
            <a:endParaRPr lang="ru-RU" sz="4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  </a:t>
            </a:r>
            <a:r>
              <a:rPr lang="ru-RU" sz="3500" b="1" dirty="0" smtClean="0"/>
              <a:t>как место, где</a:t>
            </a:r>
          </a:p>
          <a:p>
            <a:r>
              <a:rPr lang="ru-RU" dirty="0" smtClean="0"/>
              <a:t> осуществляется  </a:t>
            </a:r>
            <a:r>
              <a:rPr lang="ru-RU" dirty="0" err="1" smtClean="0"/>
              <a:t>СОвместная</a:t>
            </a:r>
            <a:r>
              <a:rPr lang="ru-RU" dirty="0" smtClean="0"/>
              <a:t>  рефлексия образовательных и педагогических проблем, </a:t>
            </a:r>
            <a:r>
              <a:rPr lang="ru-RU" dirty="0" err="1" smtClean="0"/>
              <a:t>СОвместная</a:t>
            </a:r>
            <a:r>
              <a:rPr lang="ru-RU" dirty="0" smtClean="0"/>
              <a:t> постановка  задач и </a:t>
            </a:r>
            <a:r>
              <a:rPr lang="ru-RU" dirty="0" err="1" smtClean="0"/>
              <a:t>СОтворчество</a:t>
            </a:r>
            <a:r>
              <a:rPr lang="ru-RU" dirty="0" smtClean="0"/>
              <a:t> педагогов различных образовательных организаций г. Москвы</a:t>
            </a:r>
          </a:p>
          <a:p>
            <a:r>
              <a:rPr lang="ru-RU" dirty="0" err="1" smtClean="0"/>
              <a:t>СОвместная</a:t>
            </a:r>
            <a:r>
              <a:rPr lang="ru-RU" dirty="0" smtClean="0"/>
              <a:t> управленческая  деятельность,  направленная на осмысленность действий управленческих и педагогических команд в ОО.           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634082"/>
          </a:xfrm>
        </p:spPr>
        <p:txBody>
          <a:bodyPr>
            <a:noAutofit/>
          </a:bodyPr>
          <a:lstStyle/>
          <a:p>
            <a:r>
              <a:rPr lang="ru-RU" b="1" dirty="0"/>
              <a:t>ГБОУ «Школа № 224» г. Москвы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980728"/>
            <a:ext cx="5184576" cy="2883081"/>
          </a:xfr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3979910"/>
            <a:ext cx="8712968" cy="276145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Школьные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/>
              <a:t>инновационные  площадки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4550659"/>
              </p:ext>
            </p:extLst>
          </p:nvPr>
        </p:nvGraphicFramePr>
        <p:xfrm>
          <a:off x="539552" y="1412776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292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624108"/>
            <a:ext cx="8784976" cy="428628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Долговременный</a:t>
            </a:r>
            <a:r>
              <a:rPr lang="ru-RU" sz="4000" b="1" dirty="0" smtClean="0"/>
              <a:t> </a:t>
            </a:r>
            <a:r>
              <a:rPr lang="ru-RU" sz="4900" b="1" dirty="0"/>
              <a:t>модульный педагогический совет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451579560"/>
              </p:ext>
            </p:extLst>
          </p:nvPr>
        </p:nvGraphicFramePr>
        <p:xfrm>
          <a:off x="539552" y="1484784"/>
          <a:ext cx="842493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G:\фото2\28082013884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90544"/>
            <a:ext cx="3960440" cy="282420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9601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076538"/>
            <a:ext cx="51845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3200" dirty="0" smtClean="0"/>
              <a:t>Выполняем требования ФГОС общего образования 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3200" dirty="0" smtClean="0"/>
              <a:t>Анализ основной образовательной программы школы 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3200" dirty="0" smtClean="0"/>
              <a:t>Проектирование модели управления реализацией ФГОС общего образования в школе</a:t>
            </a:r>
          </a:p>
        </p:txBody>
      </p:sp>
      <p:pic>
        <p:nvPicPr>
          <p:cNvPr id="1028" name="Picture 4" descr="C:\Users\user\Pictures\ВО_13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92696"/>
            <a:ext cx="2851105" cy="4032448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b="8129"/>
          <a:stretch>
            <a:fillRect/>
          </a:stretch>
        </p:blipFill>
        <p:spPr bwMode="auto">
          <a:xfrm>
            <a:off x="6012160" y="2132856"/>
            <a:ext cx="28584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91871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i="1" dirty="0" smtClean="0">
                <a:latin typeface="Book Antiqua" pitchFamily="18" charset="0"/>
                <a:cs typeface="CordiaUPC" pitchFamily="34" charset="-34"/>
              </a:rPr>
              <a:t>	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274638"/>
            <a:ext cx="813690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anose="02020603050405020304" pitchFamily="18" charset="0"/>
              </a:rPr>
              <a:t>Эпиграф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8512" y="5099119"/>
            <a:ext cx="43559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rdiaUPC" pitchFamily="34" charset="-34"/>
              </a:rPr>
              <a:t>(из Доклада «О совершенствовании системы общего образования в Российской Федерации» на Государственном Совете </a:t>
            </a:r>
          </a:p>
          <a:p>
            <a:pPr algn="r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ordiaUPC" pitchFamily="34" charset="-34"/>
              </a:rPr>
              <a:t>23 декабря 2015 года)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088" y="1420166"/>
            <a:ext cx="79563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300" i="1" dirty="0">
                <a:latin typeface="Georgia" pitchFamily="18" charset="0"/>
                <a:ea typeface="+mj-ea"/>
                <a:cs typeface="Times New Roman" panose="02020603050405020304" pitchFamily="18" charset="0"/>
              </a:rPr>
              <a:t>Развитие профессионального мастерства педагогического и управленческого корпуса школьного образования – залог успешного функционирования </a:t>
            </a:r>
            <a:r>
              <a:rPr lang="ru-RU" sz="2300" i="1" dirty="0" smtClean="0">
                <a:latin typeface="Georgia" pitchFamily="18" charset="0"/>
                <a:ea typeface="+mj-ea"/>
                <a:cs typeface="Times New Roman" panose="02020603050405020304" pitchFamily="18" charset="0"/>
              </a:rPr>
              <a:t>всей системы </a:t>
            </a:r>
            <a:r>
              <a:rPr lang="ru-RU" sz="2300" i="1" dirty="0">
                <a:latin typeface="Georgia" pitchFamily="18" charset="0"/>
                <a:ea typeface="+mj-ea"/>
                <a:cs typeface="Times New Roman" panose="02020603050405020304" pitchFamily="18" charset="0"/>
              </a:rPr>
              <a:t>образования, достижения его нового качества в соответствии с </a:t>
            </a:r>
            <a:r>
              <a:rPr lang="ru-RU" sz="2300" i="1" dirty="0" smtClean="0">
                <a:latin typeface="Georgia" pitchFamily="18" charset="0"/>
                <a:ea typeface="+mj-ea"/>
                <a:cs typeface="Times New Roman" panose="02020603050405020304" pitchFamily="18" charset="0"/>
              </a:rPr>
              <a:t>федеральными государственными образовательными  стандартами.</a:t>
            </a:r>
            <a:endParaRPr lang="ru-RU" sz="2300" i="1" dirty="0">
              <a:latin typeface="Georgia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4525963"/>
          </a:xfrm>
        </p:spPr>
        <p:txBody>
          <a:bodyPr>
            <a:noAutofit/>
          </a:bodyPr>
          <a:lstStyle/>
          <a:p>
            <a:r>
              <a:rPr lang="ru-RU" dirty="0" smtClean="0"/>
              <a:t>Методологическое единство  процессов профессионального развития  педагогов и реализации ФГОС общего образования</a:t>
            </a:r>
          </a:p>
          <a:p>
            <a:r>
              <a:rPr lang="ru-RU" dirty="0" smtClean="0"/>
              <a:t>Преемственность уровней повышения квалификации и профессионального развития </a:t>
            </a:r>
            <a:r>
              <a:rPr lang="ru-RU" sz="2800" dirty="0" smtClean="0"/>
              <a:t>(региональный, институциональный, личностный)</a:t>
            </a:r>
          </a:p>
          <a:p>
            <a:r>
              <a:rPr lang="ru-RU" dirty="0" smtClean="0"/>
              <a:t>Приоритет организационно-управленческих целей над «учебными»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28596" y="114298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Спасибо за внимание!</a:t>
            </a:r>
            <a:endParaRPr kumimoji="0" lang="ru-RU" sz="3600" b="1" i="1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9306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Институт стратегии развития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образования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              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             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www. instrao.ru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en-US" sz="3600" b="1" i="1" dirty="0" smtClean="0">
                <a:solidFill>
                  <a:srgbClr val="002060"/>
                </a:solidFill>
              </a:rPr>
              <a:t>e</a:t>
            </a:r>
            <a:r>
              <a:rPr lang="ru-RU" sz="3600" b="1" i="1" dirty="0" smtClean="0">
                <a:solidFill>
                  <a:srgbClr val="002060"/>
                </a:solidFill>
              </a:rPr>
              <a:t>-</a:t>
            </a:r>
            <a:r>
              <a:rPr lang="en-US" sz="3600" b="1" i="1" dirty="0" smtClean="0">
                <a:solidFill>
                  <a:srgbClr val="002060"/>
                </a:solidFill>
              </a:rPr>
              <a:t>mail</a:t>
            </a:r>
            <a:r>
              <a:rPr lang="ru-RU" sz="3600" b="1" i="1" dirty="0" smtClean="0">
                <a:solidFill>
                  <a:srgbClr val="002060"/>
                </a:solidFill>
              </a:rPr>
              <a:t>: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dpo</a:t>
            </a:r>
            <a:r>
              <a:rPr lang="ru-RU" sz="3600" b="1" i="1" dirty="0" smtClean="0">
                <a:solidFill>
                  <a:srgbClr val="002060"/>
                </a:solidFill>
              </a:rPr>
              <a:t>@</a:t>
            </a:r>
            <a:r>
              <a:rPr lang="en-US" sz="3600" b="1" i="1" dirty="0" err="1" smtClean="0">
                <a:solidFill>
                  <a:srgbClr val="002060"/>
                </a:solidFill>
              </a:rPr>
              <a:t>instrao</a:t>
            </a:r>
            <a:r>
              <a:rPr lang="ru-RU" sz="3600" b="1" i="1" dirty="0" smtClean="0">
                <a:solidFill>
                  <a:srgbClr val="002060"/>
                </a:solidFill>
              </a:rPr>
              <a:t>.</a:t>
            </a:r>
            <a:r>
              <a:rPr lang="en-US" sz="3600" b="1" i="1" dirty="0" err="1" smtClean="0">
                <a:solidFill>
                  <a:srgbClr val="002060"/>
                </a:solidFill>
              </a:rPr>
              <a:t>ru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                        </a:t>
            </a:r>
            <a:r>
              <a:rPr lang="en-US" sz="3600" b="1" dirty="0" smtClean="0">
                <a:solidFill>
                  <a:srgbClr val="002060"/>
                </a:solidFill>
              </a:rPr>
              <a:t>         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8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(495)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625 04 89,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</a:t>
            </a:r>
            <a:r>
              <a:rPr lang="en-US" b="1" dirty="0" smtClean="0">
                <a:solidFill>
                  <a:srgbClr val="002060"/>
                </a:solidFill>
              </a:rPr>
              <a:t>        </a:t>
            </a:r>
            <a:r>
              <a:rPr lang="ru-RU" b="1" dirty="0" smtClean="0">
                <a:solidFill>
                  <a:srgbClr val="002060"/>
                </a:solidFill>
              </a:rPr>
              <a:t>8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(495)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625 19 06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</a:t>
            </a: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От усовершенствования учителей к профессиональному развитию</a:t>
            </a:r>
          </a:p>
          <a:p>
            <a:r>
              <a:rPr lang="ru-RU" dirty="0" smtClean="0"/>
              <a:t>«Учебный» и организационно-управленческий подходы в системе дополнительного профессионального образования</a:t>
            </a:r>
          </a:p>
          <a:p>
            <a:r>
              <a:rPr lang="ru-RU" dirty="0" smtClean="0"/>
              <a:t>Опыт реализации региональных и школьных программ профессионального развития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Развитие профессионального мастерства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98554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7804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/>
              <a:t>Учебный</a:t>
            </a:r>
            <a:r>
              <a:rPr lang="ru-RU" b="1" dirty="0" smtClean="0"/>
              <a:t> подход»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Передача и освоение заранее фиксированных знаний, умений, навыков, отношений, компетенций, обеспечивающих успешную профессиональную деятельность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Организационно-управленческий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подход</a:t>
            </a:r>
            <a:endParaRPr lang="ru-RU" dirty="0"/>
          </a:p>
        </p:txBody>
      </p:sp>
      <p:pic>
        <p:nvPicPr>
          <p:cNvPr id="1026" name="Picture 2" descr="C:\Users\uset\Downloads\IMG_5333.JPG"/>
          <p:cNvPicPr>
            <a:picLocks noChangeAspect="1" noChangeArrowheads="1"/>
          </p:cNvPicPr>
          <p:nvPr/>
        </p:nvPicPr>
        <p:blipFill>
          <a:blip r:embed="rId2" cstate="print"/>
          <a:srcRect l="17333" r="14667"/>
          <a:stretch>
            <a:fillRect/>
          </a:stretch>
        </p:blipFill>
        <p:spPr bwMode="auto">
          <a:xfrm>
            <a:off x="214282" y="1455526"/>
            <a:ext cx="3565630" cy="52435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2143116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ru-RU" sz="3200" dirty="0" smtClean="0"/>
              <a:t>Обучение как составная часть процесса управления организацией, ее человеческими ресурсами, нацелено на развитие организации.</a:t>
            </a:r>
          </a:p>
          <a:p>
            <a:pPr algn="r">
              <a:buNone/>
            </a:pPr>
            <a:r>
              <a:rPr lang="ru-RU" sz="3200" dirty="0" smtClean="0"/>
              <a:t>                    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2059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35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Calibri" pitchFamily="34" charset="0"/>
                <a:cs typeface="Times New Roman" pitchFamily="18" charset="0"/>
              </a:rPr>
              <a:t>Программа </a:t>
            </a:r>
            <a:br>
              <a:rPr lang="ru-RU" sz="36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latin typeface="Calibri" pitchFamily="34" charset="0"/>
                <a:cs typeface="Times New Roman" pitchFamily="18" charset="0"/>
              </a:rPr>
              <a:t>дополнительного профессионального образования</a:t>
            </a:r>
            <a:br>
              <a:rPr lang="ru-RU" sz="36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latin typeface="Calibri" pitchFamily="34" charset="0"/>
                <a:cs typeface="Times New Roman" pitchFamily="18" charset="0"/>
              </a:rPr>
              <a:t>«Развитие лидерского потенциала и управленческих компетенций руководителей образовательных организаций»</a:t>
            </a:r>
            <a:br>
              <a:rPr lang="ru-RU" sz="36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latin typeface="Calibri" pitchFamily="34" charset="0"/>
                <a:cs typeface="Times New Roman" pitchFamily="18" charset="0"/>
              </a:rPr>
              <a:t>республика Татарстан</a:t>
            </a:r>
            <a:endParaRPr lang="ru-RU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Основные</a:t>
            </a:r>
            <a:r>
              <a:rPr lang="ru-RU" b="1" dirty="0" smtClean="0"/>
              <a:t> </a:t>
            </a:r>
            <a:r>
              <a:rPr lang="ru-RU" sz="4900" b="1" dirty="0"/>
              <a:t>задачи обучения</a:t>
            </a:r>
            <a:r>
              <a:rPr lang="ru-RU" b="1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875101"/>
          </a:xfrm>
        </p:spPr>
        <p:txBody>
          <a:bodyPr>
            <a:normAutofit/>
          </a:bodyPr>
          <a:lstStyle/>
          <a:p>
            <a:pPr lvl="0"/>
            <a:r>
              <a:rPr lang="ru-RU" sz="3000" b="1" dirty="0" smtClean="0">
                <a:latin typeface="Calibri" pitchFamily="34" charset="0"/>
                <a:cs typeface="Times New Roman" pitchFamily="18" charset="0"/>
              </a:rPr>
              <a:t>актуализация современных форм и методов  управления в системе образования;</a:t>
            </a:r>
            <a:endParaRPr lang="ru-RU" sz="3000" dirty="0" smtClean="0"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Calibri" pitchFamily="34" charset="0"/>
                <a:cs typeface="Times New Roman" pitchFamily="18" charset="0"/>
              </a:rPr>
              <a:t>повышение мотивации к изучению и освоению современных управленческих практик;</a:t>
            </a:r>
            <a:endParaRPr lang="ru-RU" sz="3000" dirty="0" smtClean="0"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Calibri" pitchFamily="34" charset="0"/>
                <a:cs typeface="Times New Roman" pitchFamily="18" charset="0"/>
              </a:rPr>
              <a:t>закрепление актуальных форм и методов  управления в ежедневной управленческой деятельности.</a:t>
            </a:r>
            <a:endParaRPr lang="ru-RU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Documents and Settings\Логвинова\Мои документы\Мои рисунки\18cac6b3ec552064b30b03cfcec860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80928"/>
            <a:ext cx="4911601" cy="370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5"/>
          <p:cNvSpPr>
            <a:spLocks noChangeArrowheads="1"/>
          </p:cNvSpPr>
          <p:nvPr/>
        </p:nvSpPr>
        <p:spPr bwMode="auto">
          <a:xfrm>
            <a:off x="0" y="3167063"/>
            <a:ext cx="65738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ru-RU" i="1"/>
          </a:p>
          <a:p>
            <a:pPr defTabSz="912813"/>
            <a:endParaRPr lang="ru-RU" i="1"/>
          </a:p>
          <a:p>
            <a:pPr defTabSz="912813"/>
            <a:endParaRPr lang="ru-RU" i="1"/>
          </a:p>
          <a:p>
            <a:pPr defTabSz="912813"/>
            <a:endParaRPr lang="ru-RU" i="1"/>
          </a:p>
          <a:p>
            <a:pPr defTabSz="912813"/>
            <a:endParaRPr lang="ru-RU" i="1"/>
          </a:p>
          <a:p>
            <a:pPr defTabSz="912813"/>
            <a:endParaRPr lang="ru-RU" i="1"/>
          </a:p>
          <a:p>
            <a:pPr defTabSz="912813"/>
            <a:endParaRPr lang="ru-RU" i="1"/>
          </a:p>
          <a:p>
            <a:pPr defTabSz="912813"/>
            <a:r>
              <a:rPr lang="ru-RU" i="1"/>
              <a:t> </a:t>
            </a:r>
            <a:endParaRPr lang="ru-RU"/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251520" y="476672"/>
            <a:ext cx="8507412" cy="7200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 Асмолов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одержимое 5"/>
          <p:cNvSpPr txBox="1">
            <a:spLocks/>
          </p:cNvSpPr>
          <p:nvPr/>
        </p:nvSpPr>
        <p:spPr>
          <a:xfrm>
            <a:off x="200723" y="1196752"/>
            <a:ext cx="8686800" cy="10846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None/>
              <a:defRPr/>
            </a:pPr>
            <a:r>
              <a:rPr lang="ru-RU" b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Учитель-мастер порождения смыслов в школе неопределенности</a:t>
            </a:r>
            <a:endParaRPr lang="ru-RU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4" descr="C:\Users\ILogvinova\Downloads\IMG_4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380" y="2533625"/>
            <a:ext cx="2410444" cy="34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ILogvinova\Downloads\IMG_4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380" y="2470071"/>
            <a:ext cx="2562844" cy="363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ILogvinova\Downloads\IMG_4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380" y="2406517"/>
            <a:ext cx="2562844" cy="363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ILogvinova\Downloads\IMG_4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380" y="2342963"/>
            <a:ext cx="2562844" cy="363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5020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454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Научно-методическое сопровождение профессионального развития педагогов </vt:lpstr>
      <vt:lpstr>Слайд 2</vt:lpstr>
      <vt:lpstr>Содержание</vt:lpstr>
      <vt:lpstr>Развитие профессионального мастерства </vt:lpstr>
      <vt:lpstr>«Учебный подход»</vt:lpstr>
      <vt:lpstr>Организационно-управленческий подход</vt:lpstr>
      <vt:lpstr>Слайд 7</vt:lpstr>
      <vt:lpstr>Основные задачи обучения:  </vt:lpstr>
      <vt:lpstr>Слайд 9</vt:lpstr>
      <vt:lpstr>Слайд 10</vt:lpstr>
      <vt:lpstr>Ожидаемые результаты</vt:lpstr>
      <vt:lpstr>Структура программы</vt:lpstr>
      <vt:lpstr>Формы проведения занятий</vt:lpstr>
      <vt:lpstr>Слайд 14</vt:lpstr>
      <vt:lpstr>Педагогический универсариум</vt:lpstr>
      <vt:lpstr>ГБОУ «Школа № 224» г. Москвы </vt:lpstr>
      <vt:lpstr>Школьные инновационные  площадки</vt:lpstr>
      <vt:lpstr>Долговременный модульный педагогический совет</vt:lpstr>
      <vt:lpstr>Слайд 19</vt:lpstr>
      <vt:lpstr>ВЫВОДЫ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uset</cp:lastModifiedBy>
  <cp:revision>44</cp:revision>
  <dcterms:created xsi:type="dcterms:W3CDTF">2016-10-26T11:56:12Z</dcterms:created>
  <dcterms:modified xsi:type="dcterms:W3CDTF">2017-04-20T15:55:31Z</dcterms:modified>
</cp:coreProperties>
</file>